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2.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3.xml" ContentType="application/vnd.openxmlformats-officedocument.theme+xml"/>
  <Override PartName="/ppt/slideLayouts/slideLayout50.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7" r:id="rId1"/>
    <p:sldMasterId id="2147483676" r:id="rId2"/>
    <p:sldMasterId id="2147483698" r:id="rId3"/>
    <p:sldMasterId id="2147483717" r:id="rId4"/>
  </p:sldMasterIdLst>
  <p:notesMasterIdLst>
    <p:notesMasterId r:id="rId55"/>
  </p:notesMasterIdLst>
  <p:handoutMasterIdLst>
    <p:handoutMasterId r:id="rId56"/>
  </p:handoutMasterIdLst>
  <p:sldIdLst>
    <p:sldId id="288" r:id="rId5"/>
    <p:sldId id="290" r:id="rId6"/>
    <p:sldId id="312" r:id="rId7"/>
    <p:sldId id="448" r:id="rId8"/>
    <p:sldId id="307" r:id="rId9"/>
    <p:sldId id="449" r:id="rId10"/>
    <p:sldId id="327" r:id="rId11"/>
    <p:sldId id="298" r:id="rId12"/>
    <p:sldId id="354" r:id="rId13"/>
    <p:sldId id="350" r:id="rId14"/>
    <p:sldId id="322" r:id="rId15"/>
    <p:sldId id="369" r:id="rId16"/>
    <p:sldId id="301" r:id="rId17"/>
    <p:sldId id="370" r:id="rId18"/>
    <p:sldId id="446" r:id="rId19"/>
    <p:sldId id="439" r:id="rId20"/>
    <p:sldId id="447" r:id="rId21"/>
    <p:sldId id="375" r:id="rId22"/>
    <p:sldId id="294" r:id="rId23"/>
    <p:sldId id="291" r:id="rId24"/>
    <p:sldId id="292" r:id="rId25"/>
    <p:sldId id="384" r:id="rId26"/>
    <p:sldId id="450" r:id="rId27"/>
    <p:sldId id="315" r:id="rId28"/>
    <p:sldId id="451" r:id="rId29"/>
    <p:sldId id="337" r:id="rId30"/>
    <p:sldId id="256" r:id="rId31"/>
    <p:sldId id="260" r:id="rId32"/>
    <p:sldId id="282" r:id="rId33"/>
    <p:sldId id="329" r:id="rId34"/>
    <p:sldId id="261" r:id="rId35"/>
    <p:sldId id="331" r:id="rId36"/>
    <p:sldId id="313" r:id="rId37"/>
    <p:sldId id="332" r:id="rId38"/>
    <p:sldId id="333" r:id="rId39"/>
    <p:sldId id="314" r:id="rId40"/>
    <p:sldId id="309" r:id="rId41"/>
    <p:sldId id="459" r:id="rId42"/>
    <p:sldId id="310" r:id="rId43"/>
    <p:sldId id="316" r:id="rId44"/>
    <p:sldId id="318" r:id="rId45"/>
    <p:sldId id="319" r:id="rId46"/>
    <p:sldId id="320" r:id="rId47"/>
    <p:sldId id="321" r:id="rId48"/>
    <p:sldId id="460" r:id="rId49"/>
    <p:sldId id="461" r:id="rId50"/>
    <p:sldId id="330" r:id="rId51"/>
    <p:sldId id="462" r:id="rId52"/>
    <p:sldId id="287" r:id="rId53"/>
    <p:sldId id="463" r:id="rId54"/>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EA161F"/>
    <a:srgbClr val="999999"/>
    <a:srgbClr val="DC121C"/>
    <a:srgbClr val="E2141E"/>
    <a:srgbClr val="F69CA0"/>
    <a:srgbClr val="F379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A0F43EB-7D93-43B2-9C92-BBC591EED3E2}" v="1" dt="2026-08-27T05:34:37.032"/>
    <p1510:client id="{41D29E69-6CF9-42FD-A0D9-D66A116CF1CC}" v="1" dt="2026-08-26T15:28:59.158"/>
  </p1510:revLst>
</p1510:revInfo>
</file>

<file path=ppt/tableStyles.xml><?xml version="1.0" encoding="utf-8"?>
<a:tblStyleLst xmlns:a="http://schemas.openxmlformats.org/drawingml/2006/main" def="{69012ECD-51FC-41F1-AA8D-1B2483CD663E}">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Keine Formatvorlage, kein Raster">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9012ECD-51FC-41F1-AA8D-1B2483CD663E}" styleName="Helle Formatvorlage 2 - Akz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B4B98B0-60AC-42C2-AFA5-B58CD77FA1E5}" styleName="Helle Formatvorlage 1 - Akz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286" autoAdjust="0"/>
    <p:restoredTop sz="94661" autoAdjust="0"/>
  </p:normalViewPr>
  <p:slideViewPr>
    <p:cSldViewPr showGuides="1">
      <p:cViewPr varScale="1">
        <p:scale>
          <a:sx n="70" d="100"/>
          <a:sy n="70" d="100"/>
        </p:scale>
        <p:origin x="1974" y="846"/>
      </p:cViewPr>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123" d="100"/>
          <a:sy n="123" d="100"/>
        </p:scale>
        <p:origin x="4896" y="114"/>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viewProps" Target="viewProps.xml"/><Relationship Id="rId5" Type="http://schemas.openxmlformats.org/officeDocument/2006/relationships/slide" Target="slides/slide1.xml"/><Relationship Id="rId61" Type="http://schemas.microsoft.com/office/2016/11/relationships/changesInfo" Target="changesInfos/changesInfo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handoutMaster" Target="handoutMasters/handout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presProps" Target="pres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ürro Roland, BSS SKB" userId="13ce9408-682f-4dfd-935a-39d05232a157" providerId="ADAL" clId="{97ADCF1D-0E74-4247-8774-D51C12EF59E0}"/>
    <pc:docChg chg="undo custSel addSld delSld modSld">
      <pc:chgData name="Pürro Roland, BSS SKB" userId="13ce9408-682f-4dfd-935a-39d05232a157" providerId="ADAL" clId="{97ADCF1D-0E74-4247-8774-D51C12EF59E0}" dt="2026-08-27T14:03:15.846" v="51" actId="20577"/>
      <pc:docMkLst>
        <pc:docMk/>
      </pc:docMkLst>
      <pc:sldChg chg="add del modNotesTx">
        <pc:chgData name="Pürro Roland, BSS SKB" userId="13ce9408-682f-4dfd-935a-39d05232a157" providerId="ADAL" clId="{97ADCF1D-0E74-4247-8774-D51C12EF59E0}" dt="2026-08-27T14:03:15.846" v="51" actId="20577"/>
        <pc:sldMkLst>
          <pc:docMk/>
          <pc:sldMk cId="3387277258" sldId="282"/>
        </pc:sldMkLst>
      </pc:sldChg>
      <pc:sldChg chg="new del">
        <pc:chgData name="Pürro Roland, BSS SKB" userId="13ce9408-682f-4dfd-935a-39d05232a157" providerId="ADAL" clId="{97ADCF1D-0E74-4247-8774-D51C12EF59E0}" dt="2026-08-27T14:00:06.333" v="2" actId="680"/>
        <pc:sldMkLst>
          <pc:docMk/>
          <pc:sldMk cId="621997250" sldId="464"/>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476672" y="229395"/>
            <a:ext cx="4320480" cy="310159"/>
          </a:xfrm>
          <a:prstGeom prst="rect">
            <a:avLst/>
          </a:prstGeom>
        </p:spPr>
        <p:txBody>
          <a:bodyPr vert="horz" lIns="0" tIns="0" rIns="0" bIns="0" rtlCol="0"/>
          <a:lstStyle>
            <a:lvl1pPr algn="l">
              <a:defRPr sz="1200"/>
            </a:lvl1pPr>
          </a:lstStyle>
          <a:p>
            <a:r>
              <a:rPr lang="de-CH" sz="900"/>
              <a:t>Kopfzeilentext</a:t>
            </a:r>
            <a:endParaRPr lang="de-CH" sz="900" dirty="0"/>
          </a:p>
        </p:txBody>
      </p:sp>
      <p:sp>
        <p:nvSpPr>
          <p:cNvPr id="3" name="Datumsplatzhalter 2"/>
          <p:cNvSpPr>
            <a:spLocks noGrp="1"/>
          </p:cNvSpPr>
          <p:nvPr>
            <p:ph type="dt" sz="quarter" idx="1"/>
          </p:nvPr>
        </p:nvSpPr>
        <p:spPr>
          <a:xfrm>
            <a:off x="5137720" y="229395"/>
            <a:ext cx="1243608" cy="310159"/>
          </a:xfrm>
          <a:prstGeom prst="rect">
            <a:avLst/>
          </a:prstGeom>
        </p:spPr>
        <p:txBody>
          <a:bodyPr vert="horz" lIns="0" tIns="0" rIns="0" bIns="0" rtlCol="0"/>
          <a:lstStyle>
            <a:lvl1pPr algn="r">
              <a:defRPr sz="1200"/>
            </a:lvl1pPr>
          </a:lstStyle>
          <a:p>
            <a:fld id="{EEC665CA-D682-48EC-95D2-126FD6449D65}" type="datetime1">
              <a:rPr lang="de-CH" sz="900" smtClean="0"/>
              <a:t>27.08.2026</a:t>
            </a:fld>
            <a:endParaRPr lang="de-CH" sz="900"/>
          </a:p>
        </p:txBody>
      </p:sp>
      <p:sp>
        <p:nvSpPr>
          <p:cNvPr id="4" name="Fußzeilenplatzhalter 3"/>
          <p:cNvSpPr>
            <a:spLocks noGrp="1"/>
          </p:cNvSpPr>
          <p:nvPr>
            <p:ph type="ftr" sz="quarter" idx="2"/>
          </p:nvPr>
        </p:nvSpPr>
        <p:spPr>
          <a:xfrm>
            <a:off x="476672" y="8489144"/>
            <a:ext cx="4320480" cy="331331"/>
          </a:xfrm>
          <a:prstGeom prst="rect">
            <a:avLst/>
          </a:prstGeom>
        </p:spPr>
        <p:txBody>
          <a:bodyPr vert="horz" lIns="0" tIns="0" rIns="0" bIns="0" rtlCol="0" anchor="b"/>
          <a:lstStyle>
            <a:lvl1pPr algn="l">
              <a:defRPr sz="1200"/>
            </a:lvl1pPr>
          </a:lstStyle>
          <a:p>
            <a:r>
              <a:rPr lang="de-CH" sz="900"/>
              <a:t>Fusszeilentext</a:t>
            </a:r>
            <a:endParaRPr lang="de-CH" sz="900" dirty="0"/>
          </a:p>
        </p:txBody>
      </p:sp>
      <p:sp>
        <p:nvSpPr>
          <p:cNvPr id="5" name="Foliennummernplatzhalter 4"/>
          <p:cNvSpPr>
            <a:spLocks noGrp="1"/>
          </p:cNvSpPr>
          <p:nvPr>
            <p:ph type="sldNum" sz="quarter" idx="3"/>
          </p:nvPr>
        </p:nvSpPr>
        <p:spPr>
          <a:xfrm>
            <a:off x="5137720" y="8489146"/>
            <a:ext cx="1243608" cy="331329"/>
          </a:xfrm>
          <a:prstGeom prst="rect">
            <a:avLst/>
          </a:prstGeom>
        </p:spPr>
        <p:txBody>
          <a:bodyPr vert="horz" lIns="0" tIns="0" rIns="0" bIns="0" rtlCol="0" anchor="b"/>
          <a:lstStyle>
            <a:lvl1pPr algn="r">
              <a:defRPr sz="1200"/>
            </a:lvl1pPr>
          </a:lstStyle>
          <a:p>
            <a:fld id="{2CEDAA2C-602C-494B-9BFF-F0D7FF14E319}" type="slidenum">
              <a:rPr lang="de-CH" sz="900" smtClean="0"/>
              <a:t>‹Nr.›</a:t>
            </a:fld>
            <a:endParaRPr lang="de-CH" sz="900" dirty="0"/>
          </a:p>
        </p:txBody>
      </p:sp>
    </p:spTree>
    <p:extLst>
      <p:ext uri="{BB962C8B-B14F-4D97-AF65-F5344CB8AC3E}">
        <p14:creationId xmlns:p14="http://schemas.microsoft.com/office/powerpoint/2010/main" val="1625002673"/>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 name="Folienbildplatzhalter 11"/>
          <p:cNvSpPr>
            <a:spLocks noGrp="1" noRot="1" noChangeAspect="1"/>
          </p:cNvSpPr>
          <p:nvPr>
            <p:ph type="sldImg" idx="2"/>
          </p:nvPr>
        </p:nvSpPr>
        <p:spPr>
          <a:xfrm>
            <a:off x="773424" y="1246193"/>
            <a:ext cx="5560412" cy="3127732"/>
          </a:xfrm>
          <a:prstGeom prst="rect">
            <a:avLst/>
          </a:prstGeom>
          <a:noFill/>
          <a:ln w="3175">
            <a:solidFill>
              <a:prstClr val="black"/>
            </a:solidFill>
          </a:ln>
        </p:spPr>
        <p:txBody>
          <a:bodyPr vert="horz" lIns="91440" tIns="45720" rIns="91440" bIns="45720" rtlCol="0" anchor="ctr"/>
          <a:lstStyle/>
          <a:p>
            <a:endParaRPr lang="de-CH"/>
          </a:p>
        </p:txBody>
      </p:sp>
      <p:sp>
        <p:nvSpPr>
          <p:cNvPr id="14" name="Fußzeilenplatzhalter 13"/>
          <p:cNvSpPr>
            <a:spLocks noGrp="1"/>
          </p:cNvSpPr>
          <p:nvPr>
            <p:ph type="ftr" sz="quarter" idx="4"/>
          </p:nvPr>
        </p:nvSpPr>
        <p:spPr>
          <a:xfrm>
            <a:off x="775244" y="8964488"/>
            <a:ext cx="2230428" cy="179512"/>
          </a:xfrm>
          <a:prstGeom prst="rect">
            <a:avLst/>
          </a:prstGeom>
        </p:spPr>
        <p:txBody>
          <a:bodyPr vert="horz" lIns="0" tIns="0" rIns="0" bIns="0" rtlCol="0" anchor="t"/>
          <a:lstStyle>
            <a:lvl1pPr algn="l">
              <a:defRPr sz="900"/>
            </a:lvl1pPr>
          </a:lstStyle>
          <a:p>
            <a:r>
              <a:rPr lang="de-CH" dirty="0"/>
              <a:t>Fusszeilentext</a:t>
            </a:r>
          </a:p>
        </p:txBody>
      </p:sp>
      <p:sp>
        <p:nvSpPr>
          <p:cNvPr id="15" name="Foliennummernplatzhalter 14"/>
          <p:cNvSpPr>
            <a:spLocks noGrp="1"/>
          </p:cNvSpPr>
          <p:nvPr>
            <p:ph type="sldNum" sz="quarter" idx="5"/>
          </p:nvPr>
        </p:nvSpPr>
        <p:spPr>
          <a:xfrm>
            <a:off x="5462663" y="8964488"/>
            <a:ext cx="871173" cy="179512"/>
          </a:xfrm>
          <a:prstGeom prst="rect">
            <a:avLst/>
          </a:prstGeom>
        </p:spPr>
        <p:txBody>
          <a:bodyPr vert="horz" lIns="0" tIns="0" rIns="0" bIns="0" rtlCol="0" anchor="t"/>
          <a:lstStyle>
            <a:lvl1pPr algn="r">
              <a:defRPr sz="900"/>
            </a:lvl1pPr>
          </a:lstStyle>
          <a:p>
            <a:fld id="{83C81C81-E364-4366-A610-2DB15FF98538}" type="slidenum">
              <a:rPr lang="de-CH" smtClean="0"/>
              <a:pPr/>
              <a:t>‹Nr.›</a:t>
            </a:fld>
            <a:endParaRPr lang="de-CH" dirty="0"/>
          </a:p>
        </p:txBody>
      </p:sp>
      <p:sp>
        <p:nvSpPr>
          <p:cNvPr id="16" name="Notizenplatzhalter 15"/>
          <p:cNvSpPr>
            <a:spLocks noGrp="1"/>
          </p:cNvSpPr>
          <p:nvPr>
            <p:ph type="body" sz="quarter" idx="3"/>
          </p:nvPr>
        </p:nvSpPr>
        <p:spPr>
          <a:xfrm>
            <a:off x="773424" y="4644008"/>
            <a:ext cx="5560412" cy="3888432"/>
          </a:xfrm>
          <a:prstGeom prst="rect">
            <a:avLst/>
          </a:prstGeom>
        </p:spPr>
        <p:txBody>
          <a:bodyPr vert="horz" lIns="0" tIns="0" rIns="0" bIns="0" rtlCol="0"/>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endParaRPr lang="de-CH" dirty="0"/>
          </a:p>
        </p:txBody>
      </p:sp>
      <p:sp>
        <p:nvSpPr>
          <p:cNvPr id="17" name="Datumsplatzhalter 16"/>
          <p:cNvSpPr>
            <a:spLocks noGrp="1"/>
          </p:cNvSpPr>
          <p:nvPr>
            <p:ph type="dt" idx="1"/>
          </p:nvPr>
        </p:nvSpPr>
        <p:spPr>
          <a:xfrm>
            <a:off x="4229809" y="425838"/>
            <a:ext cx="2095308" cy="185722"/>
          </a:xfrm>
          <a:prstGeom prst="rect">
            <a:avLst/>
          </a:prstGeom>
        </p:spPr>
        <p:txBody>
          <a:bodyPr vert="horz" lIns="0" tIns="0" rIns="0" bIns="0" rtlCol="0"/>
          <a:lstStyle>
            <a:lvl1pPr algn="r">
              <a:defRPr sz="900"/>
            </a:lvl1pPr>
          </a:lstStyle>
          <a:p>
            <a:fld id="{A17AAF7D-4283-4014-80F4-26E915FEACF8}" type="datetime1">
              <a:rPr lang="de-CH" smtClean="0"/>
              <a:t>27.08.2026</a:t>
            </a:fld>
            <a:endParaRPr lang="de-CH" dirty="0"/>
          </a:p>
        </p:txBody>
      </p:sp>
      <p:sp>
        <p:nvSpPr>
          <p:cNvPr id="18" name="Kopfzeilenplatzhalter 17"/>
          <p:cNvSpPr>
            <a:spLocks noGrp="1"/>
          </p:cNvSpPr>
          <p:nvPr>
            <p:ph type="hdr" sz="quarter"/>
          </p:nvPr>
        </p:nvSpPr>
        <p:spPr>
          <a:xfrm>
            <a:off x="764704" y="432000"/>
            <a:ext cx="3249080" cy="179560"/>
          </a:xfrm>
          <a:prstGeom prst="rect">
            <a:avLst/>
          </a:prstGeom>
        </p:spPr>
        <p:txBody>
          <a:bodyPr vert="horz" lIns="0" tIns="0" rIns="0" bIns="0" rtlCol="0"/>
          <a:lstStyle>
            <a:lvl1pPr algn="l">
              <a:defRPr sz="900"/>
            </a:lvl1pPr>
          </a:lstStyle>
          <a:p>
            <a:r>
              <a:rPr lang="de-CH"/>
              <a:t>Kopfzeilentext</a:t>
            </a:r>
            <a:endParaRPr lang="de-CH" dirty="0"/>
          </a:p>
        </p:txBody>
      </p:sp>
    </p:spTree>
    <p:extLst>
      <p:ext uri="{BB962C8B-B14F-4D97-AF65-F5344CB8AC3E}">
        <p14:creationId xmlns:p14="http://schemas.microsoft.com/office/powerpoint/2010/main" val="311709705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spcAft>
        <a:spcPts val="600"/>
      </a:spcAft>
      <a:defRPr sz="1100" kern="1200">
        <a:solidFill>
          <a:schemeClr val="tx1"/>
        </a:solidFill>
        <a:latin typeface="+mn-lt"/>
        <a:ea typeface="+mn-ea"/>
        <a:cs typeface="+mn-cs"/>
      </a:defRPr>
    </a:lvl1pPr>
    <a:lvl2pPr marL="177800" indent="-177800" algn="l" defTabSz="914400" rtl="0" eaLnBrk="1" latinLnBrk="0" hangingPunct="1">
      <a:spcAft>
        <a:spcPts val="600"/>
      </a:spcAft>
      <a:buFont typeface="Arial" panose="020B0604020202020204" pitchFamily="34" charset="0"/>
      <a:buChar char="‒"/>
      <a:defRPr sz="1100" kern="1200">
        <a:solidFill>
          <a:schemeClr val="tx1"/>
        </a:solidFill>
        <a:latin typeface="+mn-lt"/>
        <a:ea typeface="+mn-ea"/>
        <a:cs typeface="+mn-cs"/>
      </a:defRPr>
    </a:lvl2pPr>
    <a:lvl3pPr marL="357188" indent="-179388" algn="l" defTabSz="914400" rtl="0" eaLnBrk="1" latinLnBrk="0" hangingPunct="1">
      <a:spcAft>
        <a:spcPts val="600"/>
      </a:spcAft>
      <a:buFont typeface="Arial" panose="020B0604020202020204" pitchFamily="34" charset="0"/>
      <a:buChar char="‒"/>
      <a:defRPr sz="1100" kern="1200">
        <a:solidFill>
          <a:schemeClr val="tx1"/>
        </a:solidFill>
        <a:latin typeface="+mn-lt"/>
        <a:ea typeface="+mn-ea"/>
        <a:cs typeface="+mn-cs"/>
      </a:defRPr>
    </a:lvl3pPr>
    <a:lvl4pPr marL="534988" indent="-177800" algn="l" defTabSz="914400" rtl="0" eaLnBrk="1" latinLnBrk="0" hangingPunct="1">
      <a:spcAft>
        <a:spcPts val="600"/>
      </a:spcAft>
      <a:buFont typeface="Arial" panose="020B0604020202020204" pitchFamily="34" charset="0"/>
      <a:buChar char="‒"/>
      <a:defRPr sz="1100" kern="1200">
        <a:solidFill>
          <a:schemeClr val="tx1"/>
        </a:solidFill>
        <a:latin typeface="+mn-lt"/>
        <a:ea typeface="+mn-ea"/>
        <a:cs typeface="+mn-cs"/>
      </a:defRPr>
    </a:lvl4pPr>
    <a:lvl5pPr marL="720725" indent="-185738" algn="l" defTabSz="914400" rtl="0" eaLnBrk="1" latinLnBrk="0" hangingPunct="1">
      <a:spcAft>
        <a:spcPts val="600"/>
      </a:spcAft>
      <a:buFont typeface="Arial" panose="020B0604020202020204" pitchFamily="34" charset="0"/>
      <a:buChar char="‒"/>
      <a:defRPr sz="11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www.biz.bkd.be.ch/de/start/angebote/beratungsangebote/case-management-berufsbildung.html" TargetMode="External"/><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3140075" y="966788"/>
            <a:ext cx="4319588" cy="2430462"/>
          </a:xfrm>
        </p:spPr>
      </p:sp>
      <p:sp>
        <p:nvSpPr>
          <p:cNvPr id="3" name="Notizenplatzhalter 2"/>
          <p:cNvSpPr>
            <a:spLocks noGrp="1"/>
          </p:cNvSpPr>
          <p:nvPr>
            <p:ph type="body" idx="1"/>
          </p:nvPr>
        </p:nvSpPr>
        <p:spPr/>
        <p:txBody>
          <a:bodyPr/>
          <a:lstStyle/>
          <a:p>
            <a:r>
              <a:rPr lang="de-CH" dirty="0"/>
              <a:t>Sprache klären!</a:t>
            </a:r>
          </a:p>
          <a:p>
            <a:r>
              <a:rPr lang="de-CH" dirty="0"/>
              <a:t>Vorstellen</a:t>
            </a:r>
          </a:p>
          <a:p>
            <a:r>
              <a:rPr lang="de-CH" dirty="0"/>
              <a:t>Zeitplan</a:t>
            </a:r>
          </a:p>
          <a:p>
            <a:endParaRPr lang="de-CH" dirty="0"/>
          </a:p>
          <a:p>
            <a:r>
              <a:rPr lang="de-CH" b="1" dirty="0"/>
              <a:t>Wer war bereits einmal hier?</a:t>
            </a:r>
          </a:p>
          <a:p>
            <a:endParaRPr lang="de-CH" dirty="0"/>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3C81C81-E364-4366-A610-2DB15FF98538}" type="slidenum">
              <a:rPr kumimoji="0" lang="de-CH" sz="900" b="0" i="0" u="none" strike="noStrike" kern="1200" cap="none" spc="0" normalizeH="0" baseline="0" noProof="0" smtClean="0">
                <a:ln>
                  <a:noFill/>
                </a:ln>
                <a:solidFill>
                  <a:prstClr val="black"/>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de-CH" sz="9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29806676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3140075" y="966788"/>
            <a:ext cx="4319588" cy="2430462"/>
          </a:xfrm>
        </p:spPr>
      </p:sp>
      <p:sp>
        <p:nvSpPr>
          <p:cNvPr id="3" name="Notizenplatzhalter 2"/>
          <p:cNvSpPr>
            <a:spLocks noGrp="1"/>
          </p:cNvSpPr>
          <p:nvPr>
            <p:ph type="body" idx="1"/>
          </p:nvPr>
        </p:nvSpPr>
        <p:spPr/>
        <p:txBody>
          <a:bodyPr/>
          <a:lstStyle/>
          <a:p>
            <a:r>
              <a:rPr lang="de-CH" b="1" dirty="0"/>
              <a:t>***Pflichtinhalt*** </a:t>
            </a:r>
          </a:p>
          <a:p>
            <a:r>
              <a:rPr lang="de-CH" b="1" dirty="0"/>
              <a:t>Wahlweise kann Folie 4</a:t>
            </a:r>
            <a:r>
              <a:rPr lang="de-CH" b="1" baseline="0" dirty="0"/>
              <a:t> oder 5 </a:t>
            </a:r>
            <a:r>
              <a:rPr lang="de-CH" b="1" dirty="0"/>
              <a:t>gezeigt werden.</a:t>
            </a:r>
          </a:p>
          <a:p>
            <a:endParaRPr lang="de-CH" dirty="0"/>
          </a:p>
          <a:p>
            <a:r>
              <a:rPr lang="de-CH" b="1" dirty="0"/>
              <a:t>Ziel/Kernaussage</a:t>
            </a:r>
          </a:p>
          <a:p>
            <a:r>
              <a:rPr lang="de-CH" dirty="0"/>
              <a:t>Hier geht es darum</a:t>
            </a:r>
            <a:r>
              <a:rPr lang="de-CH" baseline="0" dirty="0"/>
              <a:t> </a:t>
            </a:r>
            <a:r>
              <a:rPr lang="de-CH" dirty="0"/>
              <a:t>zu zeigen, was in der EO/KO heute vermittelt wird:</a:t>
            </a:r>
          </a:p>
          <a:p>
            <a:endParaRPr lang="de-CH" dirty="0"/>
          </a:p>
          <a:p>
            <a:pPr>
              <a:lnSpc>
                <a:spcPct val="150000"/>
              </a:lnSpc>
            </a:pPr>
            <a:r>
              <a:rPr lang="de-CH" dirty="0"/>
              <a:t>Berufswahlschritte kennen</a:t>
            </a:r>
          </a:p>
          <a:p>
            <a:pPr>
              <a:lnSpc>
                <a:spcPct val="150000"/>
              </a:lnSpc>
            </a:pPr>
            <a:r>
              <a:rPr lang="de-CH" dirty="0"/>
              <a:t>Das Bildungssystem kennen</a:t>
            </a:r>
          </a:p>
          <a:p>
            <a:pPr>
              <a:lnSpc>
                <a:spcPct val="150000"/>
              </a:lnSpc>
            </a:pPr>
            <a:r>
              <a:rPr lang="de-CH" dirty="0"/>
              <a:t>Lehrstellen finden</a:t>
            </a:r>
          </a:p>
          <a:p>
            <a:pPr>
              <a:lnSpc>
                <a:spcPct val="150000"/>
              </a:lnSpc>
            </a:pPr>
            <a:r>
              <a:rPr lang="de-CH" dirty="0"/>
              <a:t>Infothek kennen</a:t>
            </a:r>
          </a:p>
          <a:p>
            <a:pPr>
              <a:lnSpc>
                <a:spcPct val="150000"/>
              </a:lnSpc>
            </a:pPr>
            <a:r>
              <a:rPr lang="de-CH" dirty="0"/>
              <a:t>Unterstützung holen</a:t>
            </a:r>
          </a:p>
          <a:p>
            <a:endParaRPr lang="de-CH" dirty="0"/>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3C81C81-E364-4366-A610-2DB15FF98538}" type="slidenum">
              <a:rPr kumimoji="0" lang="de-CH" sz="900" b="0" i="0" u="none" strike="noStrike" kern="1200" cap="none" spc="0" normalizeH="0" baseline="0" noProof="0" smtClean="0">
                <a:ln>
                  <a:noFill/>
                </a:ln>
                <a:solidFill>
                  <a:prstClr val="black"/>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de-CH" sz="9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11122352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2909888" y="1049338"/>
            <a:ext cx="4691062" cy="2640012"/>
          </a:xfrm>
        </p:spPr>
      </p:sp>
      <p:sp>
        <p:nvSpPr>
          <p:cNvPr id="3" name="Notizenplatzhalter 2"/>
          <p:cNvSpPr>
            <a:spLocks noGrp="1"/>
          </p:cNvSpPr>
          <p:nvPr>
            <p:ph type="body" idx="1"/>
          </p:nvPr>
        </p:nvSpPr>
        <p:spPr/>
        <p:txBody>
          <a:bodyPr/>
          <a:lstStyle/>
          <a:p>
            <a:pPr>
              <a:lnSpc>
                <a:spcPts val="1399"/>
              </a:lnSpc>
            </a:pPr>
            <a:r>
              <a:rPr lang="de-CH" b="1" spc="10" dirty="0">
                <a:latin typeface="Arial" panose="020B0604020202020204" pitchFamily="34" charset="0"/>
                <a:ea typeface="Arial" panose="020B0604020202020204" pitchFamily="34" charset="0"/>
                <a:cs typeface="System"/>
              </a:rPr>
              <a:t>Aufgabe an die Eltern: </a:t>
            </a:r>
            <a:r>
              <a:rPr lang="de-CH" spc="10" dirty="0">
                <a:latin typeface="Arial" panose="020B0604020202020204" pitchFamily="34" charset="0"/>
                <a:ea typeface="Arial" panose="020B0604020202020204" pitchFamily="34" charset="0"/>
                <a:cs typeface="System"/>
              </a:rPr>
              <a:t>Wenn Sie sich in Ihre Berufswahl zurückversetzen, und wenn Sie das mit einem Daumen nach oben, mittel oder unten bewerten müssten &gt; was wäre das und weshalb. Und überlegen Sie sich, wer Ihnen in dieser Zeit geholfen hat. </a:t>
            </a:r>
          </a:p>
          <a:p>
            <a:pPr>
              <a:lnSpc>
                <a:spcPts val="1399"/>
              </a:lnSpc>
            </a:pPr>
            <a:r>
              <a:rPr lang="de-CH" spc="10" dirty="0">
                <a:latin typeface="Arial" panose="020B0604020202020204" pitchFamily="34" charset="0"/>
                <a:ea typeface="Arial" panose="020B0604020202020204" pitchFamily="34" charset="0"/>
                <a:cs typeface="System"/>
              </a:rPr>
              <a:t>Daumen zeigen</a:t>
            </a:r>
          </a:p>
          <a:p>
            <a:r>
              <a:rPr lang="de-CH" spc="10" dirty="0">
                <a:latin typeface="Arial" panose="020B0604020202020204" pitchFamily="34" charset="0"/>
                <a:ea typeface="Arial" panose="020B0604020202020204" pitchFamily="34" charset="0"/>
                <a:cs typeface="System"/>
              </a:rPr>
              <a:t>Den Kindern kurz 2min erklären, wie das bei ihnen war</a:t>
            </a:r>
            <a:endParaRPr lang="de-CH" b="1" dirty="0"/>
          </a:p>
          <a:p>
            <a:pPr defTabSz="947684">
              <a:spcAft>
                <a:spcPts val="622"/>
              </a:spcAft>
              <a:defRPr/>
            </a:pPr>
            <a:endParaRPr lang="de-CH" b="1" dirty="0"/>
          </a:p>
          <a:p>
            <a:pPr defTabSz="947684">
              <a:spcAft>
                <a:spcPts val="622"/>
              </a:spcAft>
              <a:defRPr/>
            </a:pPr>
            <a:r>
              <a:rPr lang="de-CH" b="1" baseline="0" dirty="0"/>
              <a:t>Ziel/ Kernaussage:</a:t>
            </a:r>
          </a:p>
          <a:p>
            <a:pPr defTabSz="947684">
              <a:spcAft>
                <a:spcPts val="622"/>
              </a:spcAft>
              <a:defRPr/>
            </a:pPr>
            <a:r>
              <a:rPr lang="de-CH" dirty="0"/>
              <a:t>Die Eltern sind in der Lage, sich in die Situation ihrer ersten Berufswahl zurück zu versetzen. Das Verständnis der Eltern für mögliche Schwierigkeiten im Zusammenhang mit der Berufswahlentscheidung soll gefördert werden. Die Eltern sind sich bewusst, dass/inwiefern sich die damalige Situation von der heutigen unterscheidet. </a:t>
            </a:r>
          </a:p>
          <a:p>
            <a:endParaRPr lang="de-CH" dirty="0"/>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3C81C81-E364-4366-A610-2DB15FF98538}" type="slidenum">
              <a:rPr kumimoji="0" lang="de-CH" sz="900" b="0" i="0" u="none" strike="noStrike" kern="1200" cap="none" spc="0" normalizeH="0" baseline="0" noProof="0" smtClean="0">
                <a:ln>
                  <a:noFill/>
                </a:ln>
                <a:solidFill>
                  <a:prstClr val="black"/>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de-CH" sz="9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42787167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773113" y="1246188"/>
            <a:ext cx="5561012" cy="3127375"/>
          </a:xfrm>
        </p:spPr>
      </p:sp>
      <p:sp>
        <p:nvSpPr>
          <p:cNvPr id="3" name="Notizenplatzhalt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de-CH" b="0" dirty="0"/>
              <a:t>Folie für EO</a:t>
            </a:r>
          </a:p>
          <a:p>
            <a:pPr marL="0" marR="0" lvl="0" indent="0" algn="l" defTabSz="457200" rtl="0" eaLnBrk="1" fontAlgn="auto" latinLnBrk="0" hangingPunct="1">
              <a:lnSpc>
                <a:spcPct val="100000"/>
              </a:lnSpc>
              <a:spcBef>
                <a:spcPts val="0"/>
              </a:spcBef>
              <a:spcAft>
                <a:spcPts val="0"/>
              </a:spcAft>
              <a:buClrTx/>
              <a:buSzTx/>
              <a:buFontTx/>
              <a:buNone/>
              <a:tabLst/>
              <a:defRPr/>
            </a:pPr>
            <a:endParaRPr lang="de-CH" dirty="0"/>
          </a:p>
          <a:p>
            <a:pPr marL="0" marR="0" lvl="0" indent="0" algn="l" defTabSz="457200" rtl="0" eaLnBrk="1" fontAlgn="auto" latinLnBrk="0" hangingPunct="1">
              <a:lnSpc>
                <a:spcPct val="100000"/>
              </a:lnSpc>
              <a:spcBef>
                <a:spcPts val="0"/>
              </a:spcBef>
              <a:spcAft>
                <a:spcPts val="0"/>
              </a:spcAft>
              <a:buClrTx/>
              <a:buSzTx/>
              <a:buFontTx/>
              <a:buNone/>
              <a:tabLst/>
              <a:defRPr/>
            </a:pPr>
            <a:r>
              <a:rPr lang="de-CH" b="1" dirty="0">
                <a:solidFill>
                  <a:schemeClr val="tx2"/>
                </a:solidFill>
              </a:rPr>
              <a:t>Ziel/Kernaussage</a:t>
            </a:r>
          </a:p>
          <a:p>
            <a:pPr marL="0" marR="0" lvl="0" indent="0" algn="l" defTabSz="457200" rtl="0" eaLnBrk="1" fontAlgn="auto" latinLnBrk="0" hangingPunct="1">
              <a:lnSpc>
                <a:spcPct val="100000"/>
              </a:lnSpc>
              <a:spcBef>
                <a:spcPts val="0"/>
              </a:spcBef>
              <a:spcAft>
                <a:spcPts val="0"/>
              </a:spcAft>
              <a:buClrTx/>
              <a:buSzTx/>
              <a:buFontTx/>
              <a:buNone/>
              <a:tabLst/>
              <a:defRPr/>
            </a:pPr>
            <a:r>
              <a:rPr lang="de-CH" dirty="0"/>
              <a:t>Die Eltern tragen die Hauptverantwortung für den Berufswahlprozess und können verschiedene</a:t>
            </a:r>
            <a:r>
              <a:rPr lang="de-CH" baseline="0" dirty="0"/>
              <a:t> Rollen einnehmen</a:t>
            </a:r>
            <a:r>
              <a:rPr lang="de-CH" dirty="0"/>
              <a:t>.</a:t>
            </a:r>
            <a:r>
              <a:rPr lang="de-CH" baseline="0" dirty="0"/>
              <a:t> Diese Folie soll aufzeigen, in welcher Form die Eltern ihre Kinder in der Berufswahl unterstützen können. Sie dient als Ergänzung zur Broschüre «Gezielt unterstützen» und verweist auf die beiden Internetseiten </a:t>
            </a:r>
            <a:r>
              <a:rPr lang="de-CH" i="1" baseline="0" dirty="0"/>
              <a:t>www.berufsberatung.ch</a:t>
            </a:r>
            <a:r>
              <a:rPr lang="de-CH" i="0" baseline="0" dirty="0"/>
              <a:t> sowie </a:t>
            </a:r>
            <a:r>
              <a:rPr lang="de-CH" i="1" baseline="0" dirty="0"/>
              <a:t>www.biz-links.be.ch</a:t>
            </a:r>
            <a:r>
              <a:rPr lang="de-CH" i="0" baseline="0" dirty="0"/>
              <a:t> bzw. auf die entsprechende Postkarte. Letztere enthält Dokumente, Links und Tipps zur Berufswahl für Eltern sowie ein Video über Erwartungen an sie im Berufswahlprozess.</a:t>
            </a:r>
          </a:p>
          <a:p>
            <a:pPr marL="0" marR="0" lvl="0" indent="0" algn="l" defTabSz="457200" rtl="0" eaLnBrk="1" fontAlgn="auto" latinLnBrk="0" hangingPunct="1">
              <a:lnSpc>
                <a:spcPct val="100000"/>
              </a:lnSpc>
              <a:spcBef>
                <a:spcPts val="0"/>
              </a:spcBef>
              <a:spcAft>
                <a:spcPts val="0"/>
              </a:spcAft>
              <a:buClrTx/>
              <a:buSzTx/>
              <a:buFontTx/>
              <a:buNone/>
              <a:tabLst/>
              <a:defRPr/>
            </a:pPr>
            <a:endParaRPr lang="de-CH" i="0" baseline="0" dirty="0"/>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3C81C81-E364-4366-A610-2DB15FF98538}" type="slidenum">
              <a:rPr kumimoji="0" lang="de-CH" sz="900" b="0" i="0" u="none" strike="noStrike" kern="1200" cap="none" spc="0" normalizeH="0" baseline="0" noProof="0" smtClean="0">
                <a:ln>
                  <a:noFill/>
                </a:ln>
                <a:solidFill>
                  <a:prstClr val="black"/>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de-CH" sz="9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20746358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3140075" y="966788"/>
            <a:ext cx="4319588" cy="2430462"/>
          </a:xfrm>
        </p:spPr>
      </p:sp>
      <p:sp>
        <p:nvSpPr>
          <p:cNvPr id="3" name="Notizenplatzhalter 2"/>
          <p:cNvSpPr>
            <a:spLocks noGrp="1"/>
          </p:cNvSpPr>
          <p:nvPr>
            <p:ph type="body" idx="1"/>
          </p:nvPr>
        </p:nvSpPr>
        <p:spPr/>
        <p:txBody>
          <a:bodyPr/>
          <a:lstStyle/>
          <a:p>
            <a:r>
              <a:rPr lang="de-CH" u="sng" dirty="0"/>
              <a:t>Sich selber kennen lernen </a:t>
            </a:r>
            <a:endParaRPr lang="de-CH" b="1" dirty="0"/>
          </a:p>
          <a:p>
            <a:r>
              <a:rPr lang="de-CH" dirty="0"/>
              <a:t>Interessen, Stärken und Fähigkeiten.</a:t>
            </a:r>
          </a:p>
          <a:p>
            <a:r>
              <a:rPr lang="de-CH" dirty="0"/>
              <a:t>    </a:t>
            </a:r>
          </a:p>
          <a:p>
            <a:r>
              <a:rPr lang="de-CH" u="sng" dirty="0"/>
              <a:t>Berufs- und Ausbildungswelt kennen lernen</a:t>
            </a:r>
            <a:endParaRPr lang="de-CH" dirty="0"/>
          </a:p>
          <a:p>
            <a:r>
              <a:rPr lang="de-CH" dirty="0"/>
              <a:t>Für Jugendliche in der </a:t>
            </a:r>
            <a:r>
              <a:rPr lang="de-CH" b="1" dirty="0"/>
              <a:t>8. Klasse ein </a:t>
            </a:r>
            <a:r>
              <a:rPr lang="de-CH" dirty="0"/>
              <a:t>Schwerpunkt</a:t>
            </a:r>
          </a:p>
          <a:p>
            <a:r>
              <a:rPr lang="de-CH" dirty="0"/>
              <a:t>Besuch der Berner Ausbildungsmesse </a:t>
            </a:r>
            <a:r>
              <a:rPr lang="de-CH" b="1" dirty="0"/>
              <a:t>(BAM)   </a:t>
            </a:r>
          </a:p>
          <a:p>
            <a:r>
              <a:rPr lang="de-CH" dirty="0"/>
              <a:t>Internetseite </a:t>
            </a:r>
            <a:r>
              <a:rPr lang="de-CH" b="1" i="1" dirty="0"/>
              <a:t>www.berufsberatung.ch</a:t>
            </a:r>
            <a:r>
              <a:rPr lang="de-CH" b="1" dirty="0"/>
              <a:t> </a:t>
            </a:r>
            <a:r>
              <a:rPr lang="de-CH" dirty="0"/>
              <a:t>nutzen</a:t>
            </a:r>
          </a:p>
          <a:p>
            <a:r>
              <a:rPr lang="de-CH" dirty="0"/>
              <a:t> </a:t>
            </a:r>
          </a:p>
          <a:p>
            <a:r>
              <a:rPr lang="de-CH" u="sng" dirty="0"/>
              <a:t>Vergleichen </a:t>
            </a:r>
            <a:endParaRPr lang="de-CH" dirty="0"/>
          </a:p>
          <a:p>
            <a:r>
              <a:rPr lang="de-CH" dirty="0"/>
              <a:t>Interessen &amp; Fähigkeiten mit Anforderungen von Berufen und Schulen vergleichen.</a:t>
            </a:r>
          </a:p>
          <a:p>
            <a:r>
              <a:rPr lang="de-CH" dirty="0"/>
              <a:t>  </a:t>
            </a:r>
          </a:p>
          <a:p>
            <a:r>
              <a:rPr lang="de-CH" u="sng" dirty="0"/>
              <a:t>Genauer hinschauen &gt; Schnuppern</a:t>
            </a:r>
            <a:endParaRPr lang="de-CH" b="1" dirty="0"/>
          </a:p>
          <a:p>
            <a:pPr marL="177691" indent="-177691" defTabSz="947684">
              <a:spcAft>
                <a:spcPts val="622"/>
              </a:spcAft>
              <a:buFontTx/>
              <a:buChar char="-"/>
              <a:defRPr/>
            </a:pPr>
            <a:r>
              <a:rPr lang="de-CH" dirty="0"/>
              <a:t>Ziele einer Schnupperlehre:</a:t>
            </a:r>
            <a:r>
              <a:rPr lang="de-CH" i="1" dirty="0"/>
              <a:t> </a:t>
            </a:r>
            <a:r>
              <a:rPr lang="de-CH" dirty="0"/>
              <a:t>Erstes unverbindliches oder vertieftes </a:t>
            </a:r>
            <a:r>
              <a:rPr lang="de-CH" b="1" dirty="0"/>
              <a:t>Kennenlernen der Berufsrealität</a:t>
            </a:r>
            <a:r>
              <a:rPr lang="de-CH" dirty="0"/>
              <a:t>, </a:t>
            </a:r>
            <a:r>
              <a:rPr lang="de-CH" b="1" dirty="0"/>
              <a:t>ein oder mehrtägig</a:t>
            </a:r>
            <a:r>
              <a:rPr lang="de-CH" dirty="0"/>
              <a:t>, überprüfen des Berufswunsches, Jugendliche sollen selber anpacken dürfen. Es lohnt sich, </a:t>
            </a:r>
            <a:r>
              <a:rPr lang="de-CH" b="1" dirty="0"/>
              <a:t>verschiedene Berufe «auszuprobieren», </a:t>
            </a:r>
            <a:r>
              <a:rPr lang="de-CH" dirty="0"/>
              <a:t>bevor man entscheidet. </a:t>
            </a:r>
          </a:p>
          <a:p>
            <a:pPr marL="177691" indent="-177691" defTabSz="947684">
              <a:spcAft>
                <a:spcPts val="622"/>
              </a:spcAft>
              <a:buFontTx/>
              <a:buChar char="-"/>
              <a:defRPr/>
            </a:pPr>
            <a:r>
              <a:rPr lang="de-CH" dirty="0"/>
              <a:t>Wie man SL findet schauen wir später noch an </a:t>
            </a:r>
          </a:p>
          <a:p>
            <a:r>
              <a:rPr lang="de-CH" dirty="0"/>
              <a:t>    </a:t>
            </a:r>
          </a:p>
          <a:p>
            <a:r>
              <a:rPr lang="de-CH" u="sng" dirty="0"/>
              <a:t>Überprüfen und entscheiden</a:t>
            </a:r>
            <a:endParaRPr lang="de-CH" b="1" dirty="0"/>
          </a:p>
          <a:p>
            <a:r>
              <a:rPr lang="de-CH" dirty="0"/>
              <a:t>Überprüfen: Nach den praktischen Erfahrungen (Schnuppern) braucht es eine Auswertung des Erlebten: Was passt wie gut zu mir? Welche Idee(n) möchte ich umsetzen? </a:t>
            </a:r>
          </a:p>
          <a:p>
            <a:r>
              <a:rPr lang="de-CH" dirty="0"/>
              <a:t>  </a:t>
            </a:r>
          </a:p>
          <a:p>
            <a:r>
              <a:rPr lang="de-CH" u="sng" dirty="0"/>
              <a:t>Umsetzen </a:t>
            </a:r>
          </a:p>
          <a:p>
            <a:r>
              <a:rPr lang="de-CH" dirty="0"/>
              <a:t>Kein Schwerpunkt in 8. Klasse, </a:t>
            </a:r>
            <a:r>
              <a:rPr lang="de-CH" b="1" dirty="0"/>
              <a:t>eher Vorinformation (9.Klasse)</a:t>
            </a:r>
            <a:r>
              <a:rPr lang="de-CH" dirty="0"/>
              <a:t>, was später auf die Jugendlichen zukommt, z.B. </a:t>
            </a:r>
          </a:p>
          <a:p>
            <a:pPr marL="177691" indent="-177691">
              <a:buFontTx/>
              <a:buChar char="-"/>
            </a:pPr>
            <a:r>
              <a:rPr lang="de-CH" dirty="0"/>
              <a:t>Anmeldungen für Mittelschulen (inkl. BM), Eignungstests, Aufnahmeprüfungen (Termine einhalten!)</a:t>
            </a:r>
          </a:p>
          <a:p>
            <a:pPr marL="177691" indent="-177691" defTabSz="947684">
              <a:spcAft>
                <a:spcPts val="622"/>
              </a:spcAft>
              <a:buFontTx/>
              <a:buChar char="-"/>
              <a:defRPr/>
            </a:pPr>
            <a:r>
              <a:rPr lang="de-CH" dirty="0"/>
              <a:t>Motivationsschreiben verfassen, oft Online-Bewerbungen, Bewerbungen per Mail</a:t>
            </a:r>
          </a:p>
          <a:p>
            <a:pPr marL="177691" indent="-177691" defTabSz="947684">
              <a:spcAft>
                <a:spcPts val="622"/>
              </a:spcAft>
              <a:buFontTx/>
              <a:buChar char="-"/>
              <a:defRPr/>
            </a:pPr>
            <a:r>
              <a:rPr lang="de-CH" dirty="0"/>
              <a:t>ehrstelle absolvieren</a:t>
            </a:r>
          </a:p>
          <a:p>
            <a:pPr marL="177691" indent="-177691" defTabSz="947684">
              <a:spcAft>
                <a:spcPts val="622"/>
              </a:spcAft>
              <a:buFontTx/>
              <a:buChar char="-"/>
              <a:defRPr/>
            </a:pPr>
            <a:r>
              <a:rPr lang="de-CH" dirty="0"/>
              <a:t>Bewerbungsgespräche, Vorstellungsgespräche</a:t>
            </a:r>
          </a:p>
          <a:p>
            <a:pPr marL="177691" indent="-177691" defTabSz="947684">
              <a:spcAft>
                <a:spcPts val="622"/>
              </a:spcAft>
              <a:buFontTx/>
              <a:buChar char="-"/>
              <a:defRPr/>
            </a:pPr>
            <a:r>
              <a:rPr lang="de-CH" dirty="0"/>
              <a:t>Evtl. Brückenangebote anschauen und anmelden</a:t>
            </a:r>
          </a:p>
          <a:p>
            <a:endParaRPr lang="de-CH" b="1" dirty="0"/>
          </a:p>
          <a:p>
            <a:r>
              <a:rPr lang="de-CH" u="sng" dirty="0"/>
              <a:t>Vorbereiten</a:t>
            </a:r>
            <a:endParaRPr lang="de-CH" b="1" dirty="0"/>
          </a:p>
          <a:p>
            <a:r>
              <a:rPr lang="de-CH" dirty="0"/>
              <a:t>Mit der erfolgreichen Lehrstellensuche oder der Aufnahme in eine weiterführende Schule ist der Prozess noch nicht abgeschlossen &gt; schulische Lücken füllen, gezielt vorbereiten.</a:t>
            </a:r>
          </a:p>
          <a:p>
            <a:r>
              <a:rPr lang="de-CH" dirty="0"/>
              <a:t> </a:t>
            </a:r>
          </a:p>
          <a:p>
            <a:endParaRPr lang="de-CH" b="1" baseline="0" dirty="0"/>
          </a:p>
          <a:p>
            <a:endParaRPr lang="de-CH" b="1" baseline="0" dirty="0"/>
          </a:p>
          <a:p>
            <a:endParaRPr lang="de-CH" dirty="0"/>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3C81C81-E364-4366-A610-2DB15FF98538}" type="slidenum">
              <a:rPr kumimoji="0" lang="de-CH" sz="900" b="0" i="0" u="none" strike="noStrike" kern="1200" cap="none" spc="0" normalizeH="0" baseline="0" noProof="0" smtClean="0">
                <a:ln>
                  <a:noFill/>
                </a:ln>
                <a:solidFill>
                  <a:prstClr val="black"/>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de-CH" sz="9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24307788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773113" y="1246188"/>
            <a:ext cx="5561012" cy="3127375"/>
          </a:xfrm>
        </p:spPr>
      </p:sp>
      <p:sp>
        <p:nvSpPr>
          <p:cNvPr id="3" name="Notizenplatzhalt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de-CH" b="1" dirty="0"/>
              <a:t>Ziel/Kernaussage</a:t>
            </a:r>
            <a:endParaRPr lang="de-CH" b="0" dirty="0"/>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de-CH" sz="1100" b="0" i="0" u="none" strike="noStrike" kern="1200" cap="none" spc="0" normalizeH="0" baseline="0" noProof="0" dirty="0">
                <a:ln>
                  <a:noFill/>
                </a:ln>
                <a:solidFill>
                  <a:srgbClr val="000000"/>
                </a:solidFill>
                <a:effectLst/>
                <a:uLnTx/>
                <a:uFillTx/>
                <a:latin typeface="Arial" charset="0"/>
                <a:ea typeface="+mn-ea"/>
                <a:cs typeface="+mn-cs"/>
              </a:rPr>
              <a:t>A</a:t>
            </a:r>
            <a:r>
              <a:rPr kumimoji="0" lang="de-CH" altLang="de-DE" sz="1100" b="0" i="0" u="none" strike="noStrike" kern="1200" cap="none" spc="0" normalizeH="0" baseline="0" noProof="0" dirty="0">
                <a:ln>
                  <a:noFill/>
                </a:ln>
                <a:solidFill>
                  <a:srgbClr val="000000"/>
                </a:solidFill>
                <a:effectLst/>
                <a:uLnTx/>
                <a:uFillTx/>
                <a:latin typeface="Arial" charset="0"/>
                <a:ea typeface="+mn-ea"/>
                <a:cs typeface="+mn-cs"/>
              </a:rPr>
              <a:t>nhand des Berufswahlfahrplans können einzelne Schritte in chronologischer Übersicht erläutert werden.</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de-CH" altLang="de-DE" sz="1100" b="0" i="0" u="none" strike="noStrike" kern="1200" cap="none" spc="0" normalizeH="0" baseline="0" noProof="0" dirty="0">
                <a:ln>
                  <a:noFill/>
                </a:ln>
                <a:solidFill>
                  <a:srgbClr val="000000"/>
                </a:solidFill>
                <a:effectLst/>
                <a:uLnTx/>
                <a:uFillTx/>
                <a:latin typeface="Arial" charset="0"/>
                <a:ea typeface="+mn-ea"/>
                <a:cs typeface="+mn-cs"/>
              </a:rPr>
              <a:t>Die Anmeldung für Mittelschulen muss elektronisch vorgenommen werden.</a:t>
            </a:r>
            <a:endParaRPr lang="de-CH" dirty="0"/>
          </a:p>
          <a:p>
            <a:pPr marL="0" marR="0" lvl="0" indent="0" algn="l" defTabSz="457200" rtl="0" eaLnBrk="1" fontAlgn="auto" latinLnBrk="0" hangingPunct="1">
              <a:lnSpc>
                <a:spcPct val="100000"/>
              </a:lnSpc>
              <a:spcBef>
                <a:spcPts val="0"/>
              </a:spcBef>
              <a:spcAft>
                <a:spcPts val="0"/>
              </a:spcAft>
              <a:buClrTx/>
              <a:buSzTx/>
              <a:buFontTx/>
              <a:buNone/>
              <a:tabLst/>
              <a:defRPr/>
            </a:pPr>
            <a:r>
              <a:rPr lang="de-CH" dirty="0"/>
              <a:t>Weitere Infos:</a:t>
            </a:r>
            <a:r>
              <a:rPr lang="de-CH" baseline="0" dirty="0"/>
              <a:t> Dieser Zeitplan </a:t>
            </a:r>
            <a:r>
              <a:rPr kumimoji="0" lang="de-CH" altLang="de-DE" sz="1100" b="0" i="0" u="none" strike="noStrike" kern="1200" cap="none" spc="0" normalizeH="0" baseline="0" noProof="0" dirty="0">
                <a:ln>
                  <a:noFill/>
                </a:ln>
                <a:solidFill>
                  <a:srgbClr val="000000"/>
                </a:solidFill>
                <a:effectLst/>
                <a:uLnTx/>
                <a:uFillTx/>
                <a:latin typeface="Arial" charset="0"/>
                <a:ea typeface="+mn-ea"/>
                <a:cs typeface="+mn-cs"/>
              </a:rPr>
              <a:t>kann je nach Schule variieren. Einige Schulen habe einen eigenen Fahrplan, dies sollte berücksichtigt werden.</a:t>
            </a:r>
          </a:p>
          <a:p>
            <a:endParaRPr lang="de-CH" dirty="0"/>
          </a:p>
          <a:p>
            <a:r>
              <a:rPr lang="de-CH" b="1" dirty="0"/>
              <a:t>Unterlagen zum</a:t>
            </a:r>
            <a:r>
              <a:rPr lang="de-CH" b="1" baseline="0" dirty="0"/>
              <a:t> Mitgeben</a:t>
            </a:r>
          </a:p>
          <a:p>
            <a:r>
              <a:rPr lang="de-CH" b="0" baseline="0" dirty="0"/>
              <a:t>Berufswahlfahrplan</a:t>
            </a:r>
          </a:p>
          <a:p>
            <a:endParaRPr lang="de-CH" dirty="0"/>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3C81C81-E364-4366-A610-2DB15FF98538}" type="slidenum">
              <a:rPr kumimoji="0" lang="de-CH" sz="900" b="0" i="0" u="none" strike="noStrike" kern="1200" cap="none" spc="0" normalizeH="0" baseline="0" noProof="0" smtClean="0">
                <a:ln>
                  <a:noFill/>
                </a:ln>
                <a:solidFill>
                  <a:prstClr val="black"/>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de-CH" sz="9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4869210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3140075" y="966788"/>
            <a:ext cx="4319588" cy="2430462"/>
          </a:xfrm>
        </p:spPr>
      </p:sp>
      <p:sp>
        <p:nvSpPr>
          <p:cNvPr id="3" name="Notizenplatzhalter 2"/>
          <p:cNvSpPr>
            <a:spLocks noGrp="1"/>
          </p:cNvSpPr>
          <p:nvPr>
            <p:ph type="body" idx="1"/>
          </p:nvPr>
        </p:nvSpPr>
        <p:spPr/>
        <p:txBody>
          <a:bodyPr/>
          <a:lstStyle/>
          <a:p>
            <a:r>
              <a:rPr lang="de-CH" b="1" dirty="0"/>
              <a:t>Ziel/</a:t>
            </a:r>
            <a:r>
              <a:rPr lang="de-CH" b="1" baseline="0" dirty="0"/>
              <a:t> Kernaussage:</a:t>
            </a:r>
          </a:p>
          <a:p>
            <a:r>
              <a:rPr lang="de-CH" dirty="0"/>
              <a:t>Das Schweizer Bildungssystem besteht aus vielen kombinierbaren Bausteinen. Es gibt für jeden Menschen den passenden Weg zur beruflichen Entwicklung. Wie es funktioniert und wie die BIZ Kanton Bern unterstützen, erklärt dieses Video.</a:t>
            </a:r>
          </a:p>
          <a:p>
            <a:endParaRPr lang="de-CH" dirty="0"/>
          </a:p>
          <a:p>
            <a:r>
              <a:rPr lang="de-CH" b="1" dirty="0"/>
              <a:t>Hinweis: </a:t>
            </a:r>
          </a:p>
          <a:p>
            <a:r>
              <a:rPr lang="de-CH" dirty="0"/>
              <a:t>Das Bild ist verlinkt.</a:t>
            </a:r>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3C81C81-E364-4366-A610-2DB15FF98538}" type="slidenum">
              <a:rPr kumimoji="0" lang="de-CH" sz="900" b="0" i="0" u="none" strike="noStrike" kern="1200" cap="none" spc="0" normalizeH="0" baseline="0" noProof="0" smtClean="0">
                <a:ln>
                  <a:noFill/>
                </a:ln>
                <a:solidFill>
                  <a:prstClr val="black"/>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de-CH" sz="9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27131790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3140075" y="966788"/>
            <a:ext cx="4319588" cy="2430462"/>
          </a:xfrm>
        </p:spPr>
      </p:sp>
      <p:sp>
        <p:nvSpPr>
          <p:cNvPr id="3" name="Notizenplatzhalter 2"/>
          <p:cNvSpPr>
            <a:spLocks noGrp="1"/>
          </p:cNvSpPr>
          <p:nvPr>
            <p:ph type="body" idx="1"/>
          </p:nvPr>
        </p:nvSpPr>
        <p:spPr/>
        <p:txBody>
          <a:bodyPr/>
          <a:lstStyle/>
          <a:p>
            <a:pPr defTabSz="947684">
              <a:spcAft>
                <a:spcPts val="622"/>
              </a:spcAft>
              <a:defRPr/>
            </a:pPr>
            <a:r>
              <a:rPr lang="de-CH" b="1" dirty="0"/>
              <a:t>Evtl. Jugendliche einschätzen lassen, wo ihre Eltern gestartet sind und wo sie mittlerweile sind &gt; austauschen lassen</a:t>
            </a:r>
          </a:p>
          <a:p>
            <a:pPr defTabSz="947684">
              <a:spcAft>
                <a:spcPts val="622"/>
              </a:spcAft>
              <a:defRPr/>
            </a:pPr>
            <a:endParaRPr lang="de-CH" b="1" dirty="0"/>
          </a:p>
          <a:p>
            <a:pPr defTabSz="947684">
              <a:spcAft>
                <a:spcPts val="622"/>
              </a:spcAft>
              <a:defRPr/>
            </a:pPr>
            <a:endParaRPr lang="de-CH" b="1" dirty="0"/>
          </a:p>
          <a:p>
            <a:pPr defTabSz="947684">
              <a:spcAft>
                <a:spcPts val="622"/>
              </a:spcAft>
              <a:defRPr/>
            </a:pPr>
            <a:r>
              <a:rPr lang="de-CH" b="1" dirty="0"/>
              <a:t>***Pflichtinhalt*** </a:t>
            </a:r>
          </a:p>
          <a:p>
            <a:endParaRPr lang="de-CH" b="1" dirty="0"/>
          </a:p>
          <a:p>
            <a:r>
              <a:rPr lang="de-CH" b="1" dirty="0"/>
              <a:t>Ziel/Kernaussage </a:t>
            </a:r>
          </a:p>
          <a:p>
            <a:r>
              <a:rPr lang="de-CH" dirty="0"/>
              <a:t>Ein Grund, weshalb die erste Berufs- und Ausbildungswahl nicht endgültig sein muss, besteht darin, dass das schweizerische Bildungssystem durchlässig gestaltet ist. Grundsätzlich ist es in zwei (farblich getrennte) Bereiche unterteilt: </a:t>
            </a:r>
          </a:p>
          <a:p>
            <a:r>
              <a:rPr lang="de-CH" dirty="0"/>
              <a:t> </a:t>
            </a:r>
          </a:p>
          <a:p>
            <a:pPr lvl="0"/>
            <a:r>
              <a:rPr lang="de-CH" dirty="0"/>
              <a:t>Blau für Berufliche Grundbildung </a:t>
            </a:r>
          </a:p>
          <a:p>
            <a:pPr lvl="0"/>
            <a:r>
              <a:rPr lang="de-CH" dirty="0"/>
              <a:t>Rot für Mittelschulbildung</a:t>
            </a:r>
          </a:p>
          <a:p>
            <a:r>
              <a:rPr lang="de-CH" dirty="0"/>
              <a:t> </a:t>
            </a:r>
          </a:p>
          <a:p>
            <a:r>
              <a:rPr lang="de-CH" dirty="0"/>
              <a:t>Nach der obligatorischen Schulzeit besuchen rund 2/3 aller Jugendlichen eine berufliche Grundbildung, ca. 10% ein Brückenangebot, ca. 20% eine Mittelschule und ca. 5% haben keinen Anschluss. </a:t>
            </a:r>
          </a:p>
          <a:p>
            <a:r>
              <a:rPr lang="de-CH" dirty="0"/>
              <a:t> </a:t>
            </a:r>
          </a:p>
          <a:p>
            <a:r>
              <a:rPr lang="de-CH" dirty="0"/>
              <a:t>Es gibt ca. 230 Berufe auf EFZ-Niveau (3- und 4-jährige Lehre), auch HMS (4 Jahre) und IMS (4 Jahre) schliessen mit EFZ und BMS ab. Berufe auf EBA-Niveau (ca. 60) dauern 2 Jahre und sind die (schulisch) einfachere Version der EFZ-Berufe  </a:t>
            </a:r>
          </a:p>
          <a:p>
            <a:r>
              <a:rPr lang="de-CH" dirty="0"/>
              <a:t>Mittelschulen, HMS und IMS sind nur mit Empfehlung durch die Lehrkräfte resp. nach einer erfolgreichen Aufnahmeprüfung zu erreichen.</a:t>
            </a:r>
          </a:p>
          <a:p>
            <a:r>
              <a:rPr lang="de-CH" dirty="0"/>
              <a:t> </a:t>
            </a:r>
          </a:p>
          <a:p>
            <a:r>
              <a:rPr lang="de-CH" dirty="0"/>
              <a:t>Nach einem EFZ-Abschluss sind viele Weiterbildungsmöglichkeiten möglich (BP, HFP, HF). Mit zusätzlichem Diplom einer BMS (s. Folien 29+30) / </a:t>
            </a:r>
            <a:r>
              <a:rPr lang="de-CH" dirty="0" err="1"/>
              <a:t>Passerelle</a:t>
            </a:r>
            <a:r>
              <a:rPr lang="de-CH" dirty="0"/>
              <a:t> auch Zugang zu einem Studium an einer Hochschule (FH / Uni / ETH) möglich. </a:t>
            </a:r>
          </a:p>
          <a:p>
            <a:r>
              <a:rPr lang="de-CH" dirty="0"/>
              <a:t> </a:t>
            </a:r>
          </a:p>
          <a:p>
            <a:r>
              <a:rPr lang="de-CH" dirty="0"/>
              <a:t>Brückenangebote: Schule, Praktikum, </a:t>
            </a:r>
            <a:r>
              <a:rPr lang="de-CH" dirty="0" err="1"/>
              <a:t>Vorlehre</a:t>
            </a:r>
            <a:r>
              <a:rPr lang="de-CH" dirty="0"/>
              <a:t>, Sprachjahre etc. Viele verschiedene Varianten sind möglich  </a:t>
            </a:r>
          </a:p>
          <a:p>
            <a:endParaRPr lang="de-CH" dirty="0"/>
          </a:p>
          <a:p>
            <a:r>
              <a:rPr lang="de-CH" b="1" dirty="0"/>
              <a:t>Weitere Infos</a:t>
            </a:r>
          </a:p>
          <a:p>
            <a:r>
              <a:rPr lang="de-CH" dirty="0"/>
              <a:t>Sekundarstufe II ausführlicher erklären. Tertiärstufe nach Bedarf oder bei Fragen. EBA-Lehre und Übergang zu EFZ bei Realklassen miteinbeziehen. Mittelschulbildung ausführlich nur bei Sek.- und Spez. Sek.-Klassen. </a:t>
            </a:r>
          </a:p>
          <a:p>
            <a:r>
              <a:rPr lang="de-CH" dirty="0"/>
              <a:t> </a:t>
            </a:r>
          </a:p>
          <a:p>
            <a:r>
              <a:rPr lang="de-CH" b="1" dirty="0"/>
              <a:t>Unterlagen zum Mitgeben </a:t>
            </a:r>
          </a:p>
          <a:p>
            <a:r>
              <a:rPr lang="de-CH" i="1" dirty="0"/>
              <a:t>Flyer Wir zeigen Wege auf. Das Bildungssystem der Schweiz.</a:t>
            </a:r>
          </a:p>
          <a:p>
            <a:r>
              <a:rPr lang="de-CH" i="1" dirty="0"/>
              <a:t>Broschüren zur Bildungsgrafik (BMS, FMS, WMS, Gymnasium, Berufliche Grundbildung und Brückenangebote).</a:t>
            </a:r>
          </a:p>
          <a:p>
            <a:pPr>
              <a:lnSpc>
                <a:spcPct val="150000"/>
              </a:lnSpc>
            </a:pPr>
            <a:endParaRPr lang="de-CH" dirty="0"/>
          </a:p>
          <a:p>
            <a:pPr defTabSz="473842">
              <a:spcAft>
                <a:spcPts val="0"/>
              </a:spcAft>
              <a:defRPr/>
            </a:pPr>
            <a:endParaRPr lang="de-CH" b="1" dirty="0"/>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3C81C81-E364-4366-A610-2DB15FF98538}" type="slidenum">
              <a:rPr kumimoji="0" lang="de-CH" sz="900" b="0" i="0" u="none" strike="noStrike" kern="1200" cap="none" spc="0" normalizeH="0" baseline="0" noProof="0" smtClean="0">
                <a:ln>
                  <a:noFill/>
                </a:ln>
                <a:solidFill>
                  <a:prstClr val="black"/>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de-CH" sz="9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17463719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758825" y="1301750"/>
            <a:ext cx="5808663" cy="3268663"/>
          </a:xfrm>
        </p:spPr>
      </p:sp>
      <p:sp>
        <p:nvSpPr>
          <p:cNvPr id="3" name="Notizenplatzhalter 2"/>
          <p:cNvSpPr>
            <a:spLocks noGrp="1"/>
          </p:cNvSpPr>
          <p:nvPr>
            <p:ph type="body" idx="1"/>
          </p:nvPr>
        </p:nvSpPr>
        <p:spPr/>
        <p:txBody>
          <a:bodyPr/>
          <a:lstStyle/>
          <a:p>
            <a:r>
              <a:rPr lang="de-CH" b="1" baseline="0" dirty="0">
                <a:solidFill>
                  <a:srgbClr val="FF0000"/>
                </a:solidFill>
              </a:rPr>
              <a:t>Ziel/Kernaussage</a:t>
            </a:r>
          </a:p>
          <a:p>
            <a:r>
              <a:rPr lang="de-CH" dirty="0"/>
              <a:t>In der Berufsmaturitätsschule wird</a:t>
            </a:r>
            <a:r>
              <a:rPr lang="de-CH" baseline="0" dirty="0"/>
              <a:t> die Allgemeinbildung und das Fachwissen erweitert und die Voraussetzung geschaffen, um an einer Fachhochschule zu studieren.</a:t>
            </a:r>
            <a:endParaRPr lang="de-CH" dirty="0"/>
          </a:p>
          <a:p>
            <a:endParaRPr lang="de-CH" dirty="0"/>
          </a:p>
          <a:p>
            <a:r>
              <a:rPr lang="de-CH" b="1" dirty="0"/>
              <a:t>Weitere Infos</a:t>
            </a:r>
          </a:p>
          <a:p>
            <a:r>
              <a:rPr lang="de-CH" u="sng" dirty="0"/>
              <a:t>Die 5 Ausrichtungen</a:t>
            </a:r>
            <a:r>
              <a:rPr lang="de-CH" u="sng" baseline="0" dirty="0"/>
              <a:t> im Detail</a:t>
            </a:r>
          </a:p>
          <a:p>
            <a:r>
              <a:rPr lang="de-CH" baseline="0" dirty="0"/>
              <a:t>BM Technik, Architektur, Life Sciences </a:t>
            </a:r>
          </a:p>
          <a:p>
            <a:r>
              <a:rPr lang="de-CH" baseline="0" dirty="0"/>
              <a:t>BM Natur, Landschaft und Lebensmittel </a:t>
            </a:r>
          </a:p>
          <a:p>
            <a:r>
              <a:rPr lang="de-CH" baseline="0" dirty="0"/>
              <a:t>BM Wirtschaft und Dienstleistungen </a:t>
            </a:r>
          </a:p>
          <a:p>
            <a:r>
              <a:rPr lang="de-CH" baseline="0" dirty="0"/>
              <a:t>	Typ Wirtschaft </a:t>
            </a:r>
          </a:p>
          <a:p>
            <a:r>
              <a:rPr lang="de-CH" baseline="0" dirty="0"/>
              <a:t>	Typ Dienstleistungen </a:t>
            </a:r>
          </a:p>
          <a:p>
            <a:r>
              <a:rPr lang="de-CH" baseline="0" dirty="0"/>
              <a:t>BM Gestaltung und Kunst </a:t>
            </a:r>
          </a:p>
          <a:p>
            <a:r>
              <a:rPr lang="de-CH" baseline="0" dirty="0"/>
              <a:t>BM Gesundheit und Soziales </a:t>
            </a:r>
          </a:p>
          <a:p>
            <a:r>
              <a:rPr lang="de-CH" baseline="0" dirty="0"/>
              <a:t>	Variante Gesundheit </a:t>
            </a:r>
          </a:p>
          <a:p>
            <a:r>
              <a:rPr lang="de-CH" baseline="0" dirty="0"/>
              <a:t>	Variante Soziale Arbeit (nur als BM 2 und bei ausreichender Nachfrage)</a:t>
            </a:r>
            <a:endParaRPr lang="de-CH" dirty="0"/>
          </a:p>
          <a:p>
            <a:endParaRPr lang="de-CH" dirty="0"/>
          </a:p>
          <a:p>
            <a:r>
              <a:rPr lang="de-CH" b="1" dirty="0"/>
              <a:t>Unterlagen zum</a:t>
            </a:r>
            <a:r>
              <a:rPr lang="de-CH" b="1" baseline="0" dirty="0"/>
              <a:t> Mitgeben</a:t>
            </a:r>
          </a:p>
          <a:p>
            <a:r>
              <a:rPr lang="de-CH" i="1" baseline="0" dirty="0"/>
              <a:t>MBA-Broschüre Berufsmaturität</a:t>
            </a:r>
            <a:endParaRPr lang="de-CH" i="1" dirty="0"/>
          </a:p>
          <a:p>
            <a:endParaRPr lang="de-CH" i="1" dirty="0"/>
          </a:p>
          <a:p>
            <a:endParaRPr lang="de-CH" dirty="0"/>
          </a:p>
        </p:txBody>
      </p:sp>
      <p:sp>
        <p:nvSpPr>
          <p:cNvPr id="4" name="Foliennummernplatzhalter 3"/>
          <p:cNvSpPr>
            <a:spLocks noGrp="1"/>
          </p:cNvSpPr>
          <p:nvPr>
            <p:ph type="sldNum" sz="quarter" idx="10"/>
          </p:nvPr>
        </p:nvSpPr>
        <p:spPr/>
        <p:txBody>
          <a:bodyPr/>
          <a:lstStyle/>
          <a:p>
            <a:pPr marL="0" marR="0" lvl="0" indent="0" algn="r" defTabSz="947684" rtl="0" eaLnBrk="1" fontAlgn="auto" latinLnBrk="0" hangingPunct="1">
              <a:lnSpc>
                <a:spcPct val="100000"/>
              </a:lnSpc>
              <a:spcBef>
                <a:spcPts val="0"/>
              </a:spcBef>
              <a:spcAft>
                <a:spcPts val="0"/>
              </a:spcAft>
              <a:buClrTx/>
              <a:buSzTx/>
              <a:buFontTx/>
              <a:buNone/>
              <a:tabLst/>
              <a:defRPr/>
            </a:pPr>
            <a:fld id="{83C81C81-E364-4366-A610-2DB15FF98538}" type="slidenum">
              <a:rPr kumimoji="0" lang="de-CH" sz="900" b="0" i="0" u="none" strike="noStrike" kern="1200" cap="none" spc="0" normalizeH="0" baseline="0" noProof="0">
                <a:ln>
                  <a:noFill/>
                </a:ln>
                <a:solidFill>
                  <a:prstClr val="black"/>
                </a:solidFill>
                <a:effectLst/>
                <a:uLnTx/>
                <a:uFillTx/>
                <a:latin typeface="Arial" panose="020B0604020202020204"/>
                <a:ea typeface="+mn-ea"/>
                <a:cs typeface="+mn-cs"/>
              </a:rPr>
              <a:pPr marL="0" marR="0" lvl="0" indent="0" algn="r" defTabSz="947684" rtl="0" eaLnBrk="1" fontAlgn="auto" latinLnBrk="0" hangingPunct="1">
                <a:lnSpc>
                  <a:spcPct val="100000"/>
                </a:lnSpc>
                <a:spcBef>
                  <a:spcPts val="0"/>
                </a:spcBef>
                <a:spcAft>
                  <a:spcPts val="0"/>
                </a:spcAft>
                <a:buClrTx/>
                <a:buSzTx/>
                <a:buFontTx/>
                <a:buNone/>
                <a:tabLst/>
                <a:defRPr/>
              </a:pPr>
              <a:t>9</a:t>
            </a:fld>
            <a:endParaRPr kumimoji="0" lang="de-CH" sz="9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2173506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3140075" y="966788"/>
            <a:ext cx="4319588" cy="2430462"/>
          </a:xfrm>
        </p:spPr>
      </p:sp>
      <p:sp>
        <p:nvSpPr>
          <p:cNvPr id="3" name="Notizenplatzhalter 2"/>
          <p:cNvSpPr>
            <a:spLocks noGrp="1"/>
          </p:cNvSpPr>
          <p:nvPr>
            <p:ph type="body" idx="1"/>
          </p:nvPr>
        </p:nvSpPr>
        <p:spPr/>
        <p:txBody>
          <a:bodyPr/>
          <a:lstStyle/>
          <a:p>
            <a:pPr eaLnBrk="1" hangingPunct="1">
              <a:defRPr/>
            </a:pPr>
            <a:r>
              <a:rPr lang="de-CH" altLang="de-DE" b="1" dirty="0"/>
              <a:t>Ziel/Kernaussage</a:t>
            </a:r>
          </a:p>
          <a:p>
            <a:pPr eaLnBrk="1" hangingPunct="1">
              <a:defRPr/>
            </a:pPr>
            <a:r>
              <a:rPr lang="de-CH" altLang="de-DE" dirty="0"/>
              <a:t>Mit dieser Folie sollen die beiden beruflichen Grundbildungen EFZ und EBA gezeigt werden,</a:t>
            </a:r>
            <a:r>
              <a:rPr lang="de-CH" altLang="de-DE" baseline="0" dirty="0"/>
              <a:t> inkl. Wege vom EBA zum EFZ.</a:t>
            </a:r>
            <a:endParaRPr lang="de-CH" altLang="de-DE" dirty="0"/>
          </a:p>
          <a:p>
            <a:pPr defTabSz="473842">
              <a:spcAft>
                <a:spcPts val="0"/>
              </a:spcAft>
              <a:defRPr/>
            </a:pPr>
            <a:endParaRPr lang="de-DE" altLang="de-DE" dirty="0">
              <a:solidFill>
                <a:schemeClr val="tx2"/>
              </a:solidFill>
            </a:endParaRPr>
          </a:p>
          <a:p>
            <a:pPr defTabSz="473842">
              <a:spcAft>
                <a:spcPts val="0"/>
              </a:spcAft>
              <a:defRPr/>
            </a:pPr>
            <a:r>
              <a:rPr lang="de-DE" altLang="de-DE" b="1" dirty="0">
                <a:solidFill>
                  <a:schemeClr val="tx2"/>
                </a:solidFill>
              </a:rPr>
              <a:t>Hinweis</a:t>
            </a:r>
          </a:p>
          <a:p>
            <a:pPr defTabSz="473842">
              <a:spcAft>
                <a:spcPts val="0"/>
              </a:spcAft>
              <a:defRPr/>
            </a:pPr>
            <a:r>
              <a:rPr lang="de-DE" altLang="de-DE" dirty="0">
                <a:solidFill>
                  <a:schemeClr val="tx2"/>
                </a:solidFill>
              </a:rPr>
              <a:t>Bei guten Leistungen kann nach einem EBA</a:t>
            </a:r>
            <a:r>
              <a:rPr lang="de-DE" altLang="de-DE" baseline="0" dirty="0">
                <a:solidFill>
                  <a:schemeClr val="tx2"/>
                </a:solidFill>
              </a:rPr>
              <a:t> </a:t>
            </a:r>
            <a:r>
              <a:rPr lang="de-DE" altLang="de-DE" dirty="0">
                <a:solidFill>
                  <a:schemeClr val="tx2"/>
                </a:solidFill>
              </a:rPr>
              <a:t>- unter bestimmten Umständen - in einer um ein Jahr verkürzten Ausbildungszeit das Eidgenössische Fähigkeitszeugnis erlangt werden. Dies bedeutet, dass die Ausbildung bis zum EFZ damit in der Regel ein bis zwei Jahre länger dauert als der direkte Weg. </a:t>
            </a:r>
            <a:endParaRPr lang="en-US" altLang="de-DE" dirty="0">
              <a:solidFill>
                <a:schemeClr val="tx2"/>
              </a:solidFill>
            </a:endParaRPr>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33C93C-746F-9449-8AED-4ECAA6CA2437}" type="slidenum">
              <a:rPr kumimoji="0" lang="de-DE" sz="900" b="0" i="0" u="none" strike="noStrike" kern="1200" cap="none" spc="0" normalizeH="0" baseline="0" noProof="0" smtClean="0">
                <a:ln>
                  <a:noFill/>
                </a:ln>
                <a:solidFill>
                  <a:prstClr val="black"/>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de-DE" sz="900"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28959363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3140075" y="966788"/>
            <a:ext cx="4319588" cy="2430462"/>
          </a:xfrm>
        </p:spPr>
      </p:sp>
      <p:sp>
        <p:nvSpPr>
          <p:cNvPr id="3" name="Notizenplatzhalter 2"/>
          <p:cNvSpPr>
            <a:spLocks noGrp="1"/>
          </p:cNvSpPr>
          <p:nvPr>
            <p:ph type="body" idx="1"/>
          </p:nvPr>
        </p:nvSpPr>
        <p:spPr/>
        <p:txBody>
          <a:bodyPr/>
          <a:lstStyle/>
          <a:p>
            <a:r>
              <a:rPr lang="de-CH" b="1" dirty="0"/>
              <a:t>Ziel/</a:t>
            </a:r>
            <a:r>
              <a:rPr lang="de-CH" b="1" baseline="0" dirty="0"/>
              <a:t>Kernaussage</a:t>
            </a:r>
            <a:endParaRPr lang="de-CH" b="1" dirty="0"/>
          </a:p>
          <a:p>
            <a:r>
              <a:rPr lang="de-CH" dirty="0"/>
              <a:t>Mittelschulen im Kanton Bern erklären</a:t>
            </a:r>
          </a:p>
          <a:p>
            <a:endParaRPr lang="de-CH" dirty="0"/>
          </a:p>
          <a:p>
            <a:r>
              <a:rPr lang="de-CH" b="1" u="none" dirty="0"/>
              <a:t>Weiterführende Informationen</a:t>
            </a:r>
          </a:p>
          <a:p>
            <a:r>
              <a:rPr lang="de-CH" b="0" u="sng" dirty="0"/>
              <a:t>Gymnasium</a:t>
            </a:r>
          </a:p>
          <a:p>
            <a:r>
              <a:rPr lang="de-CH" dirty="0"/>
              <a:t>Der</a:t>
            </a:r>
            <a:r>
              <a:rPr lang="de-CH" baseline="0" dirty="0"/>
              <a:t> gymnasiale Bildungsgang richtet sich an Schüler und Schülerinnen mit guten bis sehr guten schulischen Leistungen.</a:t>
            </a:r>
          </a:p>
          <a:p>
            <a:r>
              <a:rPr lang="de-CH" baseline="0" dirty="0"/>
              <a:t>Ausdauernde Lernbereitschaft und breites Interesse gelten als Voraussetzung für den Besuch des Gymnasiums.</a:t>
            </a:r>
            <a:endParaRPr lang="de-CH" dirty="0"/>
          </a:p>
          <a:p>
            <a:endParaRPr lang="de-CH" dirty="0"/>
          </a:p>
          <a:p>
            <a:r>
              <a:rPr lang="de-CH" dirty="0"/>
              <a:t>10 Kantonale Gymnasien</a:t>
            </a:r>
          </a:p>
          <a:p>
            <a:r>
              <a:rPr lang="de-CH" dirty="0"/>
              <a:t>An einer Schule in Biel:</a:t>
            </a:r>
            <a:r>
              <a:rPr lang="de-CH" baseline="0" dirty="0"/>
              <a:t> </a:t>
            </a:r>
            <a:r>
              <a:rPr lang="de-CH" dirty="0"/>
              <a:t>Unterricht</a:t>
            </a:r>
            <a:r>
              <a:rPr lang="de-CH" baseline="0" dirty="0"/>
              <a:t> auf Französisch</a:t>
            </a:r>
          </a:p>
          <a:p>
            <a:endParaRPr lang="de-CH" baseline="0" dirty="0"/>
          </a:p>
          <a:p>
            <a:r>
              <a:rPr lang="de-CH" baseline="0" dirty="0"/>
              <a:t>Zusätzlich zu den Kantonalen Gymnasien: Drei private, subventionierte Gymnasien und 1 privates Gymnasium</a:t>
            </a:r>
          </a:p>
          <a:p>
            <a:endParaRPr lang="de-CH" baseline="0" dirty="0"/>
          </a:p>
          <a:p>
            <a:r>
              <a:rPr lang="de-CH" baseline="0" dirty="0"/>
              <a:t>Grundlagenfächer obligatorisch für alle Schüler und Schülerinnen: Sie garantieren die Breite der Ausbildung.</a:t>
            </a:r>
          </a:p>
          <a:p>
            <a:r>
              <a:rPr lang="de-CH" baseline="0" dirty="0"/>
              <a:t>Zusätzlich Wahl eines Schwerpunkt- und eines Ergänzungsfaches sowie des Themas für die Maturaarbeit, um der Ausbildung ein individuelles Profil verpassen zu können.</a:t>
            </a:r>
          </a:p>
          <a:p>
            <a:endParaRPr lang="de-CH" baseline="0" dirty="0"/>
          </a:p>
          <a:p>
            <a:r>
              <a:rPr lang="de-CH" b="0" u="sng" baseline="0" dirty="0"/>
              <a:t>Wirtschaftsmittelschule WMS</a:t>
            </a:r>
          </a:p>
          <a:p>
            <a:r>
              <a:rPr lang="de-CH" b="0" baseline="0" dirty="0"/>
              <a:t>An den Wirtschaftsmittelschulen wird eine schulisch organisierte kaufmännische Grundbildung angeboten, welche zum Eidgenössischen Fähigkeitszeugnis «Kauffrau/Kaufmann» und in der Regel zum Erwerb der Berufsmaturität der Ausrichtung «Wirtschaft» (</a:t>
            </a:r>
            <a:r>
              <a:rPr lang="de-CH" baseline="0" dirty="0"/>
              <a:t>Berufsmaturität der Ausrichtung Wirtschaft und Dienstleistungen Wirtschaft) </a:t>
            </a:r>
            <a:r>
              <a:rPr lang="de-CH" b="0" baseline="0" dirty="0"/>
              <a:t>führt. </a:t>
            </a:r>
            <a:r>
              <a:rPr lang="de-CH" dirty="0"/>
              <a:t>Lernende aus dem deutschsprachigen Kantonsteil haben die Möglichkeit, an der ESC La </a:t>
            </a:r>
            <a:r>
              <a:rPr lang="de-CH" dirty="0" err="1"/>
              <a:t>Neuveville</a:t>
            </a:r>
            <a:r>
              <a:rPr lang="de-CH" dirty="0"/>
              <a:t> die dreijährige Ausbildung ohne Berufsmaturität in französischer Sprache zu absolvieren.</a:t>
            </a:r>
            <a:endParaRPr lang="de-CH" b="0" baseline="0" dirty="0"/>
          </a:p>
          <a:p>
            <a:endParaRPr lang="de-CH" b="0" baseline="0" dirty="0"/>
          </a:p>
          <a:p>
            <a:r>
              <a:rPr lang="de-CH" b="0" baseline="0" dirty="0"/>
              <a:t>Die Bildung in beruflicher Praxis ist in den Schulunterricht integriert und wird in einem ergänzenden betrieblichen Jahrespraktikum vertieft.</a:t>
            </a:r>
          </a:p>
          <a:p>
            <a:r>
              <a:rPr lang="de-CH" b="0" baseline="0" dirty="0"/>
              <a:t>Auf einen möglichst direkten Bezug zur Arbeitswelt und zu Arbeitssituationen wird grossen Wert gelegt.</a:t>
            </a:r>
            <a:endParaRPr lang="de-CH" baseline="0" dirty="0"/>
          </a:p>
          <a:p>
            <a:endParaRPr lang="de-CH" baseline="0" dirty="0"/>
          </a:p>
          <a:p>
            <a:r>
              <a:rPr lang="de-CH" b="0" u="sng" baseline="0" dirty="0"/>
              <a:t>Fachmittelschule FMS</a:t>
            </a:r>
          </a:p>
          <a:p>
            <a:r>
              <a:rPr lang="de-CH" baseline="0" dirty="0"/>
              <a:t>Kantonale und private Angebote im Kanton Bern</a:t>
            </a:r>
          </a:p>
          <a:p>
            <a:endParaRPr lang="de-CH" baseline="0" dirty="0"/>
          </a:p>
          <a:p>
            <a:r>
              <a:rPr lang="de-CH" baseline="0" dirty="0"/>
              <a:t>Schwerpunkte FMS:</a:t>
            </a:r>
          </a:p>
          <a:p>
            <a:r>
              <a:rPr lang="de-CH" baseline="0" dirty="0"/>
              <a:t>Gesundheit, Berufsfeld Soziale Arbeit oder Pädagogik</a:t>
            </a:r>
          </a:p>
          <a:p>
            <a:endParaRPr lang="de-CH" baseline="0" dirty="0"/>
          </a:p>
          <a:p>
            <a:r>
              <a:rPr lang="de-CH" baseline="0" dirty="0"/>
              <a:t>Fachmaturität in einem der 3 Berufsfeldern</a:t>
            </a:r>
          </a:p>
          <a:p>
            <a:endParaRPr lang="de-CH" baseline="0" dirty="0"/>
          </a:p>
          <a:p>
            <a:r>
              <a:rPr lang="de-CH" b="0" u="sng" baseline="0" dirty="0"/>
              <a:t>Informatikmittelschule</a:t>
            </a:r>
          </a:p>
          <a:p>
            <a:r>
              <a:rPr lang="de-CH" baseline="0" dirty="0"/>
              <a:t>Auf die dreijährige Vollzeitausbildung inkl. Berufsmatur (Ausrichtung «</a:t>
            </a:r>
            <a:r>
              <a:rPr lang="de-CH" i="0" baseline="0" dirty="0"/>
              <a:t>Wirtschaft und Dienstleistungen - Typ Wirtschaft</a:t>
            </a:r>
            <a:r>
              <a:rPr lang="de-CH" i="1" baseline="0" dirty="0"/>
              <a:t>»</a:t>
            </a:r>
            <a:r>
              <a:rPr lang="de-CH" baseline="0" dirty="0"/>
              <a:t>) folgt ein Praktikumsjahr in einer Firma. </a:t>
            </a:r>
          </a:p>
          <a:p>
            <a:r>
              <a:rPr lang="de-CH" baseline="0" dirty="0"/>
              <a:t>Die Informatikmittelschule ist eine Alternative zur Lehre für diejenigen Lernenden, welche gerne zur Schule gehen und grosses Interesse in den Bereichen Informatik und Wirtschaft aufweisen. </a:t>
            </a:r>
          </a:p>
          <a:p>
            <a:endParaRPr lang="de-CH" baseline="0" dirty="0"/>
          </a:p>
          <a:p>
            <a:r>
              <a:rPr lang="de-CH" b="1" dirty="0"/>
              <a:t>Unterlagen zum</a:t>
            </a:r>
            <a:r>
              <a:rPr lang="de-CH" b="1" baseline="0" dirty="0"/>
              <a:t> Mitgeben</a:t>
            </a:r>
          </a:p>
          <a:p>
            <a:r>
              <a:rPr lang="de-CH" i="1" baseline="0" dirty="0"/>
              <a:t>BAM-Broschüren</a:t>
            </a:r>
          </a:p>
          <a:p>
            <a:endParaRPr lang="de-CH" dirty="0"/>
          </a:p>
        </p:txBody>
      </p:sp>
      <p:sp>
        <p:nvSpPr>
          <p:cNvPr id="4" name="Foliennummernplatzhalt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3C81C81-E364-4366-A610-2DB15FF98538}" type="slidenum">
              <a:rPr kumimoji="0" lang="de-CH" sz="900" b="0" i="0" u="none" strike="noStrike" kern="1200" cap="none" spc="0" normalizeH="0" baseline="0" noProof="0" smtClean="0">
                <a:ln>
                  <a:noFill/>
                </a:ln>
                <a:solidFill>
                  <a:prstClr val="black"/>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de-CH" sz="9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14424331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3140075" y="966788"/>
            <a:ext cx="4319588" cy="2430462"/>
          </a:xfrm>
        </p:spPr>
      </p:sp>
      <p:sp>
        <p:nvSpPr>
          <p:cNvPr id="3" name="Notizenplatzhalter 2"/>
          <p:cNvSpPr>
            <a:spLocks noGrp="1"/>
          </p:cNvSpPr>
          <p:nvPr>
            <p:ph type="body" idx="1"/>
          </p:nvPr>
        </p:nvSpPr>
        <p:spPr/>
        <p:txBody>
          <a:bodyPr/>
          <a:lstStyle/>
          <a:p>
            <a:pPr defTabSz="947684">
              <a:spcAft>
                <a:spcPts val="622"/>
              </a:spcAft>
              <a:defRPr/>
            </a:pPr>
            <a:r>
              <a:rPr lang="de-CH" altLang="de-DE" b="1" dirty="0"/>
              <a:t>Chaos: Interessen, ganz viele Möglichkeiten &gt; wie finde ich passende Berufe? Wo soll ich anfangen?</a:t>
            </a:r>
          </a:p>
          <a:p>
            <a:pPr defTabSz="947684">
              <a:spcAft>
                <a:spcPts val="622"/>
              </a:spcAft>
              <a:defRPr/>
            </a:pPr>
            <a:endParaRPr lang="de-CH" altLang="de-DE" b="1" dirty="0"/>
          </a:p>
          <a:p>
            <a:pPr defTabSz="947684">
              <a:spcAft>
                <a:spcPts val="622"/>
              </a:spcAft>
              <a:defRPr/>
            </a:pPr>
            <a:r>
              <a:rPr lang="de-CH" altLang="de-DE" b="1" dirty="0"/>
              <a:t>Ziel/Kernaussage</a:t>
            </a:r>
          </a:p>
          <a:p>
            <a:pPr defTabSz="947684">
              <a:spcAft>
                <a:spcPts val="622"/>
              </a:spcAft>
              <a:defRPr/>
            </a:pPr>
            <a:r>
              <a:rPr lang="de-CH" b="0" dirty="0"/>
              <a:t>Die</a:t>
            </a:r>
            <a:r>
              <a:rPr lang="de-CH" b="0" baseline="0" dirty="0"/>
              <a:t> Vielfalt der Berufe ist gross. Die Struktur mit den 9 Berufsfeldern kann hilfreich sein bei der Eingrenzung, welche Themen/ Berufsfelder in Frage kommen.</a:t>
            </a:r>
            <a:endParaRPr lang="de-CH" b="0" dirty="0"/>
          </a:p>
          <a:p>
            <a:endParaRPr lang="de-CH" dirty="0"/>
          </a:p>
          <a:p>
            <a:r>
              <a:rPr lang="de-CH" b="1" dirty="0"/>
              <a:t>Weitere Informationen</a:t>
            </a:r>
          </a:p>
          <a:p>
            <a:r>
              <a:rPr lang="de-CH" dirty="0"/>
              <a:t>Beispiele von Berufen:</a:t>
            </a:r>
          </a:p>
          <a:p>
            <a:r>
              <a:rPr lang="de-CH" dirty="0"/>
              <a:t>1: </a:t>
            </a:r>
            <a:r>
              <a:rPr lang="de-CH" dirty="0" err="1"/>
              <a:t>GärtnerIn</a:t>
            </a:r>
            <a:r>
              <a:rPr lang="de-CH" dirty="0"/>
              <a:t>, TPA, </a:t>
            </a:r>
            <a:r>
              <a:rPr lang="de-CH" dirty="0" err="1"/>
              <a:t>LandwirtIn</a:t>
            </a:r>
            <a:endParaRPr lang="de-CH" dirty="0"/>
          </a:p>
          <a:p>
            <a:r>
              <a:rPr lang="de-CH" dirty="0"/>
              <a:t>2:</a:t>
            </a:r>
            <a:r>
              <a:rPr lang="de-CH" baseline="0" dirty="0"/>
              <a:t> Koch/Köchin, </a:t>
            </a:r>
            <a:r>
              <a:rPr lang="de-CH" baseline="0" dirty="0" err="1"/>
              <a:t>LebensmitteltechnologIn</a:t>
            </a:r>
            <a:r>
              <a:rPr lang="de-CH" baseline="0" dirty="0"/>
              <a:t>, Hotelfachfrau/-mann</a:t>
            </a:r>
          </a:p>
          <a:p>
            <a:r>
              <a:rPr lang="de-CH" baseline="0" dirty="0"/>
              <a:t>3: </a:t>
            </a:r>
            <a:r>
              <a:rPr lang="de-CH" baseline="0" dirty="0" err="1"/>
              <a:t>GrafikerIn</a:t>
            </a:r>
            <a:r>
              <a:rPr lang="de-CH" baseline="0" dirty="0"/>
              <a:t>, </a:t>
            </a:r>
            <a:r>
              <a:rPr lang="de-CH" baseline="0" dirty="0" err="1"/>
              <a:t>BekleidungsgestalterIn</a:t>
            </a:r>
            <a:r>
              <a:rPr lang="de-CH" baseline="0" dirty="0"/>
              <a:t>, </a:t>
            </a:r>
            <a:r>
              <a:rPr lang="de-CH" baseline="0" dirty="0" err="1"/>
              <a:t>MedientechnologIn</a:t>
            </a:r>
            <a:endParaRPr lang="de-CH" baseline="0" dirty="0"/>
          </a:p>
          <a:p>
            <a:r>
              <a:rPr lang="de-CH" baseline="0" dirty="0"/>
              <a:t>4: </a:t>
            </a:r>
            <a:r>
              <a:rPr lang="de-CH" baseline="0" dirty="0" err="1"/>
              <a:t>MalerIn</a:t>
            </a:r>
            <a:r>
              <a:rPr lang="de-CH" baseline="0" dirty="0"/>
              <a:t>, Zimmermann/Zimmerin, </a:t>
            </a:r>
            <a:r>
              <a:rPr lang="de-CH" baseline="0" dirty="0" err="1"/>
              <a:t>SanitärinstallateurIn</a:t>
            </a:r>
            <a:endParaRPr lang="de-CH" baseline="0" dirty="0"/>
          </a:p>
          <a:p>
            <a:r>
              <a:rPr lang="de-CH" baseline="0" dirty="0"/>
              <a:t>5: Automobil-Fachmann/Fachfrau, </a:t>
            </a:r>
            <a:r>
              <a:rPr lang="de-CH" baseline="0" dirty="0" err="1"/>
              <a:t>AutomatikerIn</a:t>
            </a:r>
            <a:r>
              <a:rPr lang="de-CH" baseline="0" dirty="0"/>
              <a:t>, </a:t>
            </a:r>
            <a:r>
              <a:rPr lang="de-CH" baseline="0" dirty="0" err="1"/>
              <a:t>PolymechanikerIn</a:t>
            </a:r>
            <a:endParaRPr lang="de-CH" baseline="0" dirty="0"/>
          </a:p>
          <a:p>
            <a:r>
              <a:rPr lang="de-CH" baseline="0" dirty="0"/>
              <a:t>6: </a:t>
            </a:r>
            <a:r>
              <a:rPr lang="de-CH" baseline="0" dirty="0" err="1"/>
              <a:t>LaborantIn</a:t>
            </a:r>
            <a:r>
              <a:rPr lang="de-CH" baseline="0" dirty="0"/>
              <a:t>, </a:t>
            </a:r>
            <a:r>
              <a:rPr lang="de-CH" baseline="0" dirty="0" err="1"/>
              <a:t>ZeichnerIn</a:t>
            </a:r>
            <a:r>
              <a:rPr lang="de-CH" baseline="0" dirty="0"/>
              <a:t>, </a:t>
            </a:r>
            <a:r>
              <a:rPr lang="de-CH" baseline="0" dirty="0" err="1"/>
              <a:t>InformatikerIn</a:t>
            </a:r>
            <a:endParaRPr lang="de-CH" baseline="0" dirty="0"/>
          </a:p>
          <a:p>
            <a:r>
              <a:rPr lang="de-CH" baseline="0" dirty="0"/>
              <a:t>7: Kauffrau/-mann, Detailhandelsfachfrau/-mann, </a:t>
            </a:r>
            <a:r>
              <a:rPr lang="de-CH" baseline="0" dirty="0" err="1"/>
              <a:t>LogistikerIn</a:t>
            </a:r>
            <a:endParaRPr lang="de-CH" baseline="0" dirty="0"/>
          </a:p>
          <a:p>
            <a:r>
              <a:rPr lang="de-CH" baseline="0" dirty="0"/>
              <a:t>8: </a:t>
            </a:r>
            <a:r>
              <a:rPr lang="de-CH" baseline="0" dirty="0" err="1"/>
              <a:t>TheatermalerIn</a:t>
            </a:r>
            <a:r>
              <a:rPr lang="de-CH" baseline="0" dirty="0"/>
              <a:t>, Fachfrau/-mann Information und Dokumentation</a:t>
            </a:r>
          </a:p>
          <a:p>
            <a:r>
              <a:rPr lang="de-CH" baseline="0" dirty="0"/>
              <a:t>9: Fachfrau/-mann Gesundheit, Fachfrau/-mann Betreuung, Medizinische/r </a:t>
            </a:r>
            <a:r>
              <a:rPr lang="de-CH" baseline="0" dirty="0" err="1"/>
              <a:t>PraxisassistentIn</a:t>
            </a:r>
            <a:endParaRPr lang="de-CH" dirty="0"/>
          </a:p>
          <a:p>
            <a:endParaRPr lang="de-CH" dirty="0"/>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3C81C81-E364-4366-A610-2DB15FF98538}" type="slidenum">
              <a:rPr kumimoji="0" lang="de-CH" sz="900" b="0" i="0" u="none" strike="noStrike" kern="1200" cap="none" spc="0" normalizeH="0" baseline="0" noProof="0" smtClean="0">
                <a:ln>
                  <a:noFill/>
                </a:ln>
                <a:solidFill>
                  <a:prstClr val="black"/>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de-CH" sz="9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3619547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3140075" y="966788"/>
            <a:ext cx="4319588" cy="2430462"/>
          </a:xfrm>
        </p:spPr>
      </p:sp>
      <p:sp>
        <p:nvSpPr>
          <p:cNvPr id="3" name="Notizenplatzhalter 2"/>
          <p:cNvSpPr>
            <a:spLocks noGrp="1"/>
          </p:cNvSpPr>
          <p:nvPr>
            <p:ph type="body" idx="1"/>
          </p:nvPr>
        </p:nvSpPr>
        <p:spPr/>
        <p:txBody>
          <a:bodyPr/>
          <a:lstStyle/>
          <a:p>
            <a:r>
              <a:rPr lang="de-CH" b="1" dirty="0"/>
              <a:t>Ziel/Kernaussage</a:t>
            </a:r>
            <a:endParaRPr lang="de-CH" dirty="0"/>
          </a:p>
          <a:p>
            <a:pPr defTabSz="947684">
              <a:spcAft>
                <a:spcPts val="622"/>
              </a:spcAft>
              <a:defRPr/>
            </a:pPr>
            <a:r>
              <a:rPr lang="de-CH" dirty="0"/>
              <a:t>Ziele einer Schnupperlehre:</a:t>
            </a:r>
            <a:r>
              <a:rPr lang="de-CH" i="1" dirty="0"/>
              <a:t> </a:t>
            </a:r>
            <a:r>
              <a:rPr lang="de-CH" dirty="0"/>
              <a:t>Erstes unverbindliches oder vertieftes Kennenlernen der Berufsrealität, überprüfen des Berufswunsches. Jugendliche sollen selber anpacken dürfen. Sind ein- oder mehrtägig.</a:t>
            </a:r>
          </a:p>
          <a:p>
            <a:pPr defTabSz="947684">
              <a:spcAft>
                <a:spcPts val="622"/>
              </a:spcAft>
              <a:defRPr/>
            </a:pPr>
            <a:r>
              <a:rPr lang="de-CH" dirty="0"/>
              <a:t>Es lohnt sich, verschiedene Berufe «auszuprobieren», bevor man entscheidet. </a:t>
            </a:r>
          </a:p>
          <a:p>
            <a:pPr defTabSz="947684">
              <a:spcAft>
                <a:spcPts val="622"/>
              </a:spcAft>
              <a:defRPr/>
            </a:pPr>
            <a:r>
              <a:rPr lang="de-CH" dirty="0"/>
              <a:t>Eine Schnupperlehre besteht aus 3 Teilen: Vorbereitung, Durchführung und Auswertung.</a:t>
            </a:r>
          </a:p>
          <a:p>
            <a:r>
              <a:rPr lang="de-CH" dirty="0"/>
              <a:t> </a:t>
            </a:r>
          </a:p>
          <a:p>
            <a:r>
              <a:rPr lang="de-CH" b="1" dirty="0"/>
              <a:t>Weitere Informationen</a:t>
            </a:r>
            <a:endParaRPr lang="de-CH" dirty="0"/>
          </a:p>
          <a:p>
            <a:r>
              <a:rPr lang="de-CH" u="sng" dirty="0"/>
              <a:t>Vorbereitung einer Schnupperlehre</a:t>
            </a:r>
            <a:endParaRPr lang="de-CH" dirty="0"/>
          </a:p>
          <a:p>
            <a:pPr lvl="0"/>
            <a:r>
              <a:rPr lang="de-CH" dirty="0"/>
              <a:t>- sich vorgängig gründlich über den Beruf informieren und Fragen vorbereiten.</a:t>
            </a:r>
          </a:p>
          <a:p>
            <a:pPr lvl="0"/>
            <a:r>
              <a:rPr lang="de-CH" dirty="0"/>
              <a:t>- sich damit befasst haben, ob der angestrebte Beruf in etwa den eigenen Interessen und Fähigkeiten entspricht.</a:t>
            </a:r>
          </a:p>
          <a:p>
            <a:pPr defTabSz="947684">
              <a:spcAft>
                <a:spcPts val="622"/>
              </a:spcAft>
              <a:defRPr/>
            </a:pPr>
            <a:r>
              <a:rPr lang="de-CH" dirty="0"/>
              <a:t>- Organisation: telefonieren oder vorbei gehen und / oder vorhandene Kontakte nutzen (Eltern, Gotte, Nachbarn etc.)</a:t>
            </a:r>
          </a:p>
          <a:p>
            <a:pPr lvl="0"/>
            <a:r>
              <a:rPr lang="de-CH" dirty="0"/>
              <a:t>- viele Jugendliche bewerben sich für Schnupperlehren: Ausdauer ist gefragt beim Organisieren einer Schnupperlehre</a:t>
            </a:r>
          </a:p>
          <a:p>
            <a:pPr lvl="0"/>
            <a:r>
              <a:rPr lang="de-CH" dirty="0"/>
              <a:t>- evtl. muss bereits für eine Schnupperlehre eine schriftliche Bewerbung verfasst werden</a:t>
            </a:r>
          </a:p>
          <a:p>
            <a:r>
              <a:rPr lang="de-CH" dirty="0"/>
              <a:t> </a:t>
            </a:r>
          </a:p>
          <a:p>
            <a:r>
              <a:rPr lang="de-CH" u="sng" dirty="0"/>
              <a:t>Durchführung</a:t>
            </a:r>
            <a:endParaRPr lang="de-CH" dirty="0"/>
          </a:p>
          <a:p>
            <a:pPr lvl="0"/>
            <a:r>
              <a:rPr lang="de-CH" dirty="0"/>
              <a:t>- Beobachten der Leute bei der Arbeit und sich den Betrieb aufmerksam anschauen</a:t>
            </a:r>
          </a:p>
          <a:p>
            <a:pPr lvl="0"/>
            <a:r>
              <a:rPr lang="de-CH" dirty="0"/>
              <a:t>- Fragen stellen und sich erklären lassen, was nicht verstanden wird </a:t>
            </a:r>
          </a:p>
          <a:p>
            <a:pPr lvl="0"/>
            <a:r>
              <a:rPr lang="de-CH" dirty="0"/>
              <a:t>- das Gespräch mit Lernenden suchen</a:t>
            </a:r>
          </a:p>
          <a:p>
            <a:pPr lvl="0"/>
            <a:r>
              <a:rPr lang="de-CH" dirty="0"/>
              <a:t>- sich engagieren und mit anpacken. </a:t>
            </a:r>
          </a:p>
          <a:p>
            <a:r>
              <a:rPr lang="de-CH" dirty="0"/>
              <a:t> </a:t>
            </a:r>
          </a:p>
          <a:p>
            <a:r>
              <a:rPr lang="de-CH" u="sng" dirty="0"/>
              <a:t>Auswertung</a:t>
            </a:r>
            <a:endParaRPr lang="de-CH" dirty="0"/>
          </a:p>
          <a:p>
            <a:pPr lvl="0"/>
            <a:r>
              <a:rPr lang="de-CH" dirty="0"/>
              <a:t>- die Schnupperlehre mit den Eltern, Lehrpersonen und eventuell mit der Berufsberatung besprechen</a:t>
            </a:r>
          </a:p>
          <a:p>
            <a:pPr lvl="0"/>
            <a:r>
              <a:rPr lang="de-CH" dirty="0"/>
              <a:t>- folgende Fragen können dabei helfen: Was hat mir gefallen? Was nicht? Passt der Beruf zu mir?</a:t>
            </a:r>
          </a:p>
          <a:p>
            <a:r>
              <a:rPr lang="de-CH" dirty="0"/>
              <a:t> </a:t>
            </a:r>
          </a:p>
          <a:p>
            <a:r>
              <a:rPr lang="de-CH" b="1" dirty="0"/>
              <a:t>Unterlagen zum Mitgeben</a:t>
            </a:r>
            <a:endParaRPr lang="de-CH" dirty="0"/>
          </a:p>
          <a:p>
            <a:r>
              <a:rPr lang="de-CH" dirty="0"/>
              <a:t>Schnuppertagebuch</a:t>
            </a:r>
          </a:p>
          <a:p>
            <a:r>
              <a:rPr lang="de-CH" dirty="0"/>
              <a:t>Merkblätter: </a:t>
            </a:r>
            <a:r>
              <a:rPr lang="de-CH" i="1" dirty="0"/>
              <a:t>Alles über die Schnupperlehre, Bewerbung für eine Schnupperlehre: Das Telefongespräch </a:t>
            </a:r>
          </a:p>
          <a:p>
            <a:r>
              <a:rPr lang="de-CH" dirty="0"/>
              <a:t>Schnupper-Set</a:t>
            </a:r>
          </a:p>
          <a:p>
            <a:endParaRPr lang="de-CH" i="1" dirty="0"/>
          </a:p>
          <a:p>
            <a:pPr defTabSz="473842">
              <a:spcAft>
                <a:spcPts val="0"/>
              </a:spcAft>
              <a:defRPr/>
            </a:pPr>
            <a:r>
              <a:rPr lang="de-CH" dirty="0"/>
              <a:t>Bild: Adobe</a:t>
            </a:r>
            <a:r>
              <a:rPr lang="de-CH" baseline="0" dirty="0"/>
              <a:t> S</a:t>
            </a:r>
            <a:r>
              <a:rPr lang="de-CH" dirty="0"/>
              <a:t>tock 2020</a:t>
            </a:r>
          </a:p>
          <a:p>
            <a:endParaRPr lang="de-CH" i="1" dirty="0"/>
          </a:p>
          <a:p>
            <a:endParaRPr lang="de-CH" dirty="0"/>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3C81C81-E364-4366-A610-2DB15FF98538}" type="slidenum">
              <a:rPr kumimoji="0" lang="de-CH" sz="900" b="0" i="0" u="none" strike="noStrike" kern="1200" cap="none" spc="0" normalizeH="0" baseline="0" noProof="0" smtClean="0">
                <a:ln>
                  <a:noFill/>
                </a:ln>
                <a:solidFill>
                  <a:prstClr val="black"/>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de-CH" sz="9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10211710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758825" y="1301750"/>
            <a:ext cx="5808663" cy="3268663"/>
          </a:xfrm>
        </p:spPr>
      </p:sp>
      <p:sp>
        <p:nvSpPr>
          <p:cNvPr id="3" name="Notizenplatzhalter 2"/>
          <p:cNvSpPr>
            <a:spLocks noGrp="1"/>
          </p:cNvSpPr>
          <p:nvPr>
            <p:ph type="body" idx="1"/>
          </p:nvPr>
        </p:nvSpPr>
        <p:spPr/>
        <p:txBody>
          <a:bodyPr/>
          <a:lstStyle/>
          <a:p>
            <a:pPr defTabSz="947684">
              <a:spcAft>
                <a:spcPts val="622"/>
              </a:spcAft>
              <a:defRPr/>
            </a:pPr>
            <a:r>
              <a:rPr lang="de-CH" b="1" dirty="0"/>
              <a:t>***Pflichtinhalt*** </a:t>
            </a:r>
          </a:p>
          <a:p>
            <a:endParaRPr lang="de-CH" b="1" dirty="0"/>
          </a:p>
          <a:p>
            <a:r>
              <a:rPr lang="de-CH" b="1" dirty="0"/>
              <a:t>Ziel</a:t>
            </a:r>
            <a:r>
              <a:rPr lang="de-CH" b="1" baseline="0" dirty="0"/>
              <a:t>/Kernaussage</a:t>
            </a:r>
          </a:p>
          <a:p>
            <a:r>
              <a:rPr lang="de-CH" u="sng" baseline="0" dirty="0"/>
              <a:t>Hinweis auf BAM/ </a:t>
            </a:r>
            <a:r>
              <a:rPr lang="de-CH" u="sng" baseline="0" dirty="0" err="1"/>
              <a:t>Swissskills</a:t>
            </a:r>
            <a:endParaRPr lang="de-CH" u="sng" baseline="0" dirty="0"/>
          </a:p>
          <a:p>
            <a:r>
              <a:rPr lang="de-CH" altLang="de-DE" b="0" dirty="0"/>
              <a:t>Berufs- und Bildungswelt kennen lernen,</a:t>
            </a:r>
            <a:r>
              <a:rPr lang="de-CH" altLang="de-DE" b="0" baseline="0" dirty="0"/>
              <a:t> Berufsleute befragen, verschiedene Berufe gleichzeitig kennen lernen</a:t>
            </a:r>
          </a:p>
          <a:p>
            <a:endParaRPr lang="de-CH" b="0" baseline="0" dirty="0"/>
          </a:p>
          <a:p>
            <a:r>
              <a:rPr lang="de-CH" b="1" dirty="0"/>
              <a:t>Hinweise:</a:t>
            </a:r>
          </a:p>
          <a:p>
            <a:r>
              <a:rPr lang="de-CH" b="0" dirty="0"/>
              <a:t>- Die</a:t>
            </a:r>
            <a:r>
              <a:rPr lang="de-CH" b="0" baseline="0" dirty="0"/>
              <a:t> Folie darf mit regionalen Messen/Veranstaltungen ergänzt werden.</a:t>
            </a:r>
            <a:endParaRPr lang="de-CH" b="0" dirty="0"/>
          </a:p>
          <a:p>
            <a:r>
              <a:rPr lang="de-CH" b="0" dirty="0"/>
              <a:t>- Die </a:t>
            </a:r>
            <a:r>
              <a:rPr lang="de-CH" b="0"/>
              <a:t>Logos </a:t>
            </a:r>
            <a:r>
              <a:rPr lang="de-CH" b="0" baseline="0"/>
              <a:t>sind </a:t>
            </a:r>
            <a:r>
              <a:rPr lang="de-CH" b="0" baseline="0" dirty="0"/>
              <a:t>verlinkt.</a:t>
            </a:r>
            <a:endParaRPr lang="de-CH" b="0" dirty="0"/>
          </a:p>
          <a:p>
            <a:pPr eaLnBrk="1" hangingPunct="1"/>
            <a:endParaRPr lang="de-CH" altLang="de-DE" b="0" baseline="0" dirty="0"/>
          </a:p>
        </p:txBody>
      </p:sp>
      <p:sp>
        <p:nvSpPr>
          <p:cNvPr id="4" name="Foliennummernplatzhalter 3"/>
          <p:cNvSpPr>
            <a:spLocks noGrp="1"/>
          </p:cNvSpPr>
          <p:nvPr>
            <p:ph type="sldNum" sz="quarter" idx="10"/>
          </p:nvPr>
        </p:nvSpPr>
        <p:spPr/>
        <p:txBody>
          <a:bodyPr/>
          <a:lstStyle/>
          <a:p>
            <a:pPr marL="0" marR="0" lvl="0" indent="0" algn="r" defTabSz="947684" rtl="0" eaLnBrk="1" fontAlgn="auto" latinLnBrk="0" hangingPunct="1">
              <a:lnSpc>
                <a:spcPct val="100000"/>
              </a:lnSpc>
              <a:spcBef>
                <a:spcPts val="0"/>
              </a:spcBef>
              <a:spcAft>
                <a:spcPts val="0"/>
              </a:spcAft>
              <a:buClrTx/>
              <a:buSzTx/>
              <a:buFontTx/>
              <a:buNone/>
              <a:tabLst/>
              <a:defRPr/>
            </a:pPr>
            <a:fld id="{83C81C81-E364-4366-A610-2DB15FF98538}" type="slidenum">
              <a:rPr kumimoji="0" lang="de-CH" sz="900" b="0" i="0" u="none" strike="noStrike" kern="1200" cap="none" spc="0" normalizeH="0" baseline="0" noProof="0">
                <a:ln>
                  <a:noFill/>
                </a:ln>
                <a:solidFill>
                  <a:prstClr val="black"/>
                </a:solidFill>
                <a:effectLst/>
                <a:uLnTx/>
                <a:uFillTx/>
                <a:latin typeface="Arial" panose="020B0604020202020204"/>
                <a:ea typeface="+mn-ea"/>
                <a:cs typeface="+mn-cs"/>
              </a:rPr>
              <a:pPr marL="0" marR="0" lvl="0" indent="0" algn="r" defTabSz="947684" rtl="0" eaLnBrk="1" fontAlgn="auto" latinLnBrk="0" hangingPunct="1">
                <a:lnSpc>
                  <a:spcPct val="100000"/>
                </a:lnSpc>
                <a:spcBef>
                  <a:spcPts val="0"/>
                </a:spcBef>
                <a:spcAft>
                  <a:spcPts val="0"/>
                </a:spcAft>
                <a:buClrTx/>
                <a:buSzTx/>
                <a:buFontTx/>
                <a:buNone/>
                <a:tabLst/>
                <a:defRPr/>
              </a:pPr>
              <a:t>14</a:t>
            </a:fld>
            <a:endParaRPr kumimoji="0" lang="de-CH" sz="9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278156759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773113" y="1246188"/>
            <a:ext cx="5561012" cy="3127375"/>
          </a:xfrm>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lang="de-CH" b="1" dirty="0"/>
              <a:t>***Pflichtinhalt*** </a:t>
            </a:r>
          </a:p>
          <a:p>
            <a:endParaRPr lang="de-CH" sz="1100" b="1" kern="1200" dirty="0">
              <a:solidFill>
                <a:schemeClr val="tx1"/>
              </a:solidFill>
              <a:effectLst/>
              <a:latin typeface="+mn-lt"/>
              <a:ea typeface="+mn-ea"/>
              <a:cs typeface="+mn-cs"/>
            </a:endParaRPr>
          </a:p>
          <a:p>
            <a:r>
              <a:rPr lang="de-CH" sz="1100" b="1" kern="1200" dirty="0">
                <a:solidFill>
                  <a:schemeClr val="tx1"/>
                </a:solidFill>
                <a:effectLst/>
                <a:latin typeface="+mn-lt"/>
                <a:ea typeface="+mn-ea"/>
                <a:cs typeface="+mn-cs"/>
              </a:rPr>
              <a:t>Ziel/Kernaussage</a:t>
            </a:r>
            <a:endParaRPr lang="de-CH" altLang="de-DE" dirty="0"/>
          </a:p>
          <a:p>
            <a:pPr eaLnBrk="1" hangingPunct="1"/>
            <a:r>
              <a:rPr lang="de-CH" altLang="de-DE" u="sng" dirty="0"/>
              <a:t>www.berufsberatung.ch:</a:t>
            </a:r>
          </a:p>
          <a:p>
            <a:pPr marL="0" marR="0" indent="0" algn="l" defTabSz="457200" rtl="0" eaLnBrk="1" fontAlgn="auto" latinLnBrk="0" hangingPunct="1">
              <a:lnSpc>
                <a:spcPct val="100000"/>
              </a:lnSpc>
              <a:spcBef>
                <a:spcPts val="0"/>
              </a:spcBef>
              <a:spcAft>
                <a:spcPts val="0"/>
              </a:spcAft>
              <a:buClrTx/>
              <a:buSzTx/>
              <a:buFontTx/>
              <a:buNone/>
              <a:tabLst/>
              <a:defRPr/>
            </a:pPr>
            <a:r>
              <a:rPr lang="de-CH" altLang="de-DE" dirty="0"/>
              <a:t>Das schweizerische Portal für Berufswahl, Studium und Laufbahnfragen.</a:t>
            </a:r>
            <a:r>
              <a:rPr lang="de-CH" altLang="de-DE" baseline="0" dirty="0"/>
              <a:t> Den Eltern soll anhand von Beispielen bb.ch schmackhaft gemacht werden (direkter Einstieg für Eltern, Informationen finden). </a:t>
            </a:r>
          </a:p>
          <a:p>
            <a:pPr marL="0" marR="0" indent="0" algn="l" defTabSz="457200" rtl="0" eaLnBrk="1" fontAlgn="auto" latinLnBrk="0" hangingPunct="1">
              <a:lnSpc>
                <a:spcPct val="100000"/>
              </a:lnSpc>
              <a:spcBef>
                <a:spcPts val="0"/>
              </a:spcBef>
              <a:spcAft>
                <a:spcPts val="0"/>
              </a:spcAft>
              <a:buClrTx/>
              <a:buSzTx/>
              <a:buFontTx/>
              <a:buNone/>
              <a:tabLst/>
              <a:defRPr/>
            </a:pPr>
            <a:endParaRPr lang="de-CH" altLang="de-DE" u="sng" baseline="0" dirty="0"/>
          </a:p>
          <a:p>
            <a:pPr marL="0" marR="0" indent="0" algn="l" defTabSz="457200" rtl="0" eaLnBrk="1" fontAlgn="auto" latinLnBrk="0" hangingPunct="1">
              <a:lnSpc>
                <a:spcPct val="100000"/>
              </a:lnSpc>
              <a:spcBef>
                <a:spcPts val="0"/>
              </a:spcBef>
              <a:spcAft>
                <a:spcPts val="0"/>
              </a:spcAft>
              <a:buClrTx/>
              <a:buSzTx/>
              <a:buFontTx/>
              <a:buNone/>
              <a:tabLst/>
              <a:defRPr/>
            </a:pPr>
            <a:r>
              <a:rPr lang="de-CH" altLang="de-DE" u="sng" baseline="0" dirty="0"/>
              <a:t>www.be.ch/biz:</a:t>
            </a:r>
          </a:p>
          <a:p>
            <a:pPr marL="0" marR="0" indent="0" algn="l" defTabSz="457200" rtl="0" eaLnBrk="1" fontAlgn="auto" latinLnBrk="0" hangingPunct="1">
              <a:lnSpc>
                <a:spcPct val="100000"/>
              </a:lnSpc>
              <a:spcBef>
                <a:spcPts val="0"/>
              </a:spcBef>
              <a:spcAft>
                <a:spcPts val="0"/>
              </a:spcAft>
              <a:buClrTx/>
              <a:buSzTx/>
              <a:buFontTx/>
              <a:buNone/>
              <a:tabLst/>
              <a:defRPr/>
            </a:pPr>
            <a:r>
              <a:rPr lang="de-CH" altLang="de-DE" dirty="0"/>
              <a:t>Das Informationsportal zu</a:t>
            </a:r>
            <a:r>
              <a:rPr lang="de-CH" altLang="de-DE" baseline="0" dirty="0"/>
              <a:t> den Angeboten und Informationen der BIZ Kanton Bern. Inkl. Anmeldemöglichkeiten für die Beratung.</a:t>
            </a:r>
            <a:endParaRPr lang="de-CH" altLang="de-DE" dirty="0"/>
          </a:p>
          <a:p>
            <a:pPr eaLnBrk="1" hangingPunct="1"/>
            <a:endParaRPr lang="de-CH" altLang="de-DE" b="1" dirty="0"/>
          </a:p>
          <a:p>
            <a:pPr marL="0" marR="0" lvl="0" indent="0" algn="l" defTabSz="457200" rtl="0" eaLnBrk="1" fontAlgn="auto" latinLnBrk="0" hangingPunct="1">
              <a:lnSpc>
                <a:spcPct val="100000"/>
              </a:lnSpc>
              <a:spcBef>
                <a:spcPts val="0"/>
              </a:spcBef>
              <a:spcAft>
                <a:spcPts val="0"/>
              </a:spcAft>
              <a:buClrTx/>
              <a:buSzTx/>
              <a:buFontTx/>
              <a:buNone/>
              <a:tabLst/>
              <a:defRPr/>
            </a:pPr>
            <a:r>
              <a:rPr lang="de-CH" altLang="de-DE" b="1" dirty="0"/>
              <a:t>Technische Infos</a:t>
            </a:r>
          </a:p>
          <a:p>
            <a:pPr marL="0" marR="0" lvl="0" indent="0" algn="l" defTabSz="457200" rtl="0" eaLnBrk="1" fontAlgn="auto" latinLnBrk="0" hangingPunct="1">
              <a:lnSpc>
                <a:spcPct val="100000"/>
              </a:lnSpc>
              <a:spcBef>
                <a:spcPts val="0"/>
              </a:spcBef>
              <a:spcAft>
                <a:spcPts val="0"/>
              </a:spcAft>
              <a:buClrTx/>
              <a:buSzTx/>
              <a:buFontTx/>
              <a:buNone/>
              <a:tabLst/>
              <a:defRPr/>
            </a:pPr>
            <a:r>
              <a:rPr lang="de-CH" altLang="de-DE" dirty="0"/>
              <a:t>Die Internetseiten können mit einem Klick auf das Bild gestartet werden. </a:t>
            </a:r>
          </a:p>
          <a:p>
            <a:pPr eaLnBrk="1" hangingPunct="1"/>
            <a:endParaRPr lang="de-CH" altLang="de-DE" b="1" dirty="0"/>
          </a:p>
          <a:p>
            <a:pPr eaLnBrk="1" hangingPunct="1"/>
            <a:r>
              <a:rPr lang="de-CH" altLang="de-DE" b="1" dirty="0"/>
              <a:t>Unterlagen zum Mitgeben</a:t>
            </a:r>
          </a:p>
          <a:p>
            <a:pPr eaLnBrk="1" hangingPunct="1"/>
            <a:r>
              <a:rPr lang="de-CH" altLang="de-DE" i="0" dirty="0"/>
              <a:t>Merkblatt</a:t>
            </a:r>
            <a:r>
              <a:rPr lang="de-CH" altLang="de-DE" i="1" dirty="0"/>
              <a:t> Links zur Berufswahl für Jugendliche</a:t>
            </a:r>
            <a:endParaRPr lang="en-US" altLang="de-DE" i="1" dirty="0"/>
          </a:p>
          <a:p>
            <a:pPr>
              <a:lnSpc>
                <a:spcPct val="150000"/>
              </a:lnSpc>
            </a:pPr>
            <a:endParaRPr lang="de-CH" dirty="0"/>
          </a:p>
          <a:p>
            <a:pPr marL="0" marR="0" lvl="0" indent="0" algn="l" defTabSz="457200" rtl="0" eaLnBrk="1" fontAlgn="auto" latinLnBrk="0" hangingPunct="1">
              <a:lnSpc>
                <a:spcPct val="100000"/>
              </a:lnSpc>
              <a:spcBef>
                <a:spcPts val="0"/>
              </a:spcBef>
              <a:spcAft>
                <a:spcPts val="0"/>
              </a:spcAft>
              <a:buClrTx/>
              <a:buSzTx/>
              <a:buFontTx/>
              <a:buNone/>
              <a:tabLst/>
              <a:defRPr/>
            </a:pPr>
            <a:endParaRPr lang="de-CH" b="1" dirty="0"/>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3C81C81-E364-4366-A610-2DB15FF98538}" type="slidenum">
              <a:rPr kumimoji="0" lang="de-CH" sz="900" b="0" i="0" u="none" strike="noStrike" kern="1200" cap="none" spc="0" normalizeH="0" baseline="0" noProof="0" smtClean="0">
                <a:ln>
                  <a:noFill/>
                </a:ln>
                <a:solidFill>
                  <a:prstClr val="black"/>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de-CH" sz="9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20613127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773113" y="1246188"/>
            <a:ext cx="5561012" cy="3127375"/>
          </a:xfrm>
        </p:spPr>
      </p:sp>
      <p:sp>
        <p:nvSpPr>
          <p:cNvPr id="3" name="Notizenplatzhalter 2"/>
          <p:cNvSpPr>
            <a:spLocks noGrp="1"/>
          </p:cNvSpPr>
          <p:nvPr>
            <p:ph type="body" idx="1"/>
          </p:nvPr>
        </p:nvSpPr>
        <p:spPr/>
        <p:txBody>
          <a:bodyPr/>
          <a:lstStyle/>
          <a:p>
            <a:pPr>
              <a:lnSpc>
                <a:spcPts val="1350"/>
              </a:lnSpc>
            </a:pPr>
            <a:r>
              <a:rPr lang="de-CH" sz="1100" kern="100" spc="10" dirty="0">
                <a:effectLst/>
                <a:latin typeface="Arial" panose="020B0604020202020204" pitchFamily="34" charset="0"/>
                <a:ea typeface="Arial" panose="020B0604020202020204" pitchFamily="34" charset="0"/>
                <a:cs typeface="System"/>
              </a:rPr>
              <a:t>Umsetzung: </a:t>
            </a:r>
            <a:r>
              <a:rPr lang="de-CH" sz="1100" b="1" kern="100" spc="10" dirty="0">
                <a:effectLst/>
                <a:latin typeface="Arial" panose="020B0604020202020204" pitchFamily="34" charset="0"/>
                <a:ea typeface="Arial" panose="020B0604020202020204" pitchFamily="34" charset="0"/>
                <a:cs typeface="System"/>
              </a:rPr>
              <a:t>Faktoren bei der Lehrstellensuche</a:t>
            </a:r>
          </a:p>
          <a:p>
            <a:pPr>
              <a:lnSpc>
                <a:spcPts val="1350"/>
              </a:lnSpc>
            </a:pPr>
            <a:endParaRPr lang="de-CH" sz="1100" kern="100" spc="10" dirty="0">
              <a:effectLst/>
              <a:latin typeface="Arial" panose="020B0604020202020204" pitchFamily="34" charset="0"/>
              <a:ea typeface="Arial" panose="020B0604020202020204" pitchFamily="34" charset="0"/>
              <a:cs typeface="System"/>
            </a:endParaRPr>
          </a:p>
          <a:p>
            <a:r>
              <a:rPr lang="de-CH" b="1" dirty="0"/>
              <a:t>Ziel/Kernaussage</a:t>
            </a:r>
          </a:p>
          <a:p>
            <a:r>
              <a:rPr lang="de-CH" dirty="0"/>
              <a:t>(Die meisten Betriebe stützen sich bei der Auswahl von Lernenden i.d.R. auf mehrere Kriterien und nicht allein auf Eignungstests oder Schulnoten.)</a:t>
            </a:r>
            <a:br>
              <a:rPr lang="de-CH" dirty="0"/>
            </a:br>
            <a:endParaRPr lang="de-CH" dirty="0"/>
          </a:p>
          <a:p>
            <a:pPr>
              <a:lnSpc>
                <a:spcPts val="1350"/>
              </a:lnSpc>
            </a:pPr>
            <a:r>
              <a:rPr lang="de-CH" sz="1100" b="1" kern="100" spc="10" dirty="0">
                <a:effectLst/>
                <a:latin typeface="Arial" panose="020B0604020202020204" pitchFamily="34" charset="0"/>
                <a:ea typeface="Arial" panose="020B0604020202020204" pitchFamily="34" charset="0"/>
                <a:cs typeface="System"/>
              </a:rPr>
              <a:t>Noten + Eignungstests</a:t>
            </a:r>
            <a:r>
              <a:rPr lang="de-CH" sz="1100" kern="100" spc="10" dirty="0">
                <a:effectLst/>
                <a:latin typeface="Arial" panose="020B0604020202020204" pitchFamily="34" charset="0"/>
                <a:ea typeface="Arial" panose="020B0604020202020204" pitchFamily="34" charset="0"/>
                <a:cs typeface="System"/>
              </a:rPr>
              <a:t> &gt; Betriebe schauen nicht nur darauf!</a:t>
            </a:r>
          </a:p>
          <a:p>
            <a:pPr>
              <a:lnSpc>
                <a:spcPts val="1350"/>
              </a:lnSpc>
            </a:pPr>
            <a:r>
              <a:rPr lang="de-CH" sz="1100" kern="100" spc="10" dirty="0">
                <a:effectLst/>
                <a:latin typeface="Arial" panose="020B0604020202020204" pitchFamily="34" charset="0"/>
                <a:ea typeface="Arial" panose="020B0604020202020204" pitchFamily="34" charset="0"/>
                <a:cs typeface="System"/>
              </a:rPr>
              <a:t>Schlüsselkompetenzen:</a:t>
            </a:r>
          </a:p>
          <a:p>
            <a:pPr marL="342900" lvl="0" indent="-342900">
              <a:lnSpc>
                <a:spcPts val="1350"/>
              </a:lnSpc>
              <a:buFont typeface="Symbol" panose="05050102010706020507" pitchFamily="18" charset="2"/>
              <a:buChar char=""/>
              <a:tabLst>
                <a:tab pos="457200" algn="l"/>
              </a:tabLst>
            </a:pPr>
            <a:r>
              <a:rPr lang="de-CH" sz="1100" kern="100" spc="10" dirty="0">
                <a:effectLst/>
                <a:latin typeface="Arial" panose="020B0604020202020204" pitchFamily="34" charset="0"/>
                <a:ea typeface="Arial" panose="020B0604020202020204" pitchFamily="34" charset="0"/>
                <a:cs typeface="System"/>
              </a:rPr>
              <a:t>Lernbereitschaft</a:t>
            </a:r>
          </a:p>
          <a:p>
            <a:pPr marL="342900" lvl="0" indent="-342900">
              <a:lnSpc>
                <a:spcPts val="1350"/>
              </a:lnSpc>
              <a:buFont typeface="Symbol" panose="05050102010706020507" pitchFamily="18" charset="2"/>
              <a:buChar char=""/>
              <a:tabLst>
                <a:tab pos="457200" algn="l"/>
              </a:tabLst>
            </a:pPr>
            <a:r>
              <a:rPr lang="de-CH" sz="1100" kern="100" spc="10" dirty="0">
                <a:effectLst/>
                <a:latin typeface="Arial" panose="020B0604020202020204" pitchFamily="34" charset="0"/>
                <a:ea typeface="Arial" panose="020B0604020202020204" pitchFamily="34" charset="0"/>
                <a:cs typeface="System"/>
              </a:rPr>
              <a:t>Selbstständigkeit</a:t>
            </a:r>
          </a:p>
          <a:p>
            <a:pPr marL="342900" lvl="0" indent="-342900">
              <a:lnSpc>
                <a:spcPts val="1350"/>
              </a:lnSpc>
              <a:buFont typeface="Symbol" panose="05050102010706020507" pitchFamily="18" charset="2"/>
              <a:buChar char=""/>
              <a:tabLst>
                <a:tab pos="457200" algn="l"/>
              </a:tabLst>
            </a:pPr>
            <a:r>
              <a:rPr lang="de-CH" sz="1100" kern="100" spc="10" dirty="0">
                <a:effectLst/>
                <a:latin typeface="Arial" panose="020B0604020202020204" pitchFamily="34" charset="0"/>
                <a:ea typeface="Arial" panose="020B0604020202020204" pitchFamily="34" charset="0"/>
                <a:cs typeface="System"/>
              </a:rPr>
              <a:t>Verantwortungsbewusstsein</a:t>
            </a:r>
          </a:p>
          <a:p>
            <a:pPr marL="342900" lvl="0" indent="-342900">
              <a:lnSpc>
                <a:spcPts val="1350"/>
              </a:lnSpc>
              <a:buFont typeface="Symbol" panose="05050102010706020507" pitchFamily="18" charset="2"/>
              <a:buChar char=""/>
              <a:tabLst>
                <a:tab pos="457200" algn="l"/>
              </a:tabLst>
            </a:pPr>
            <a:r>
              <a:rPr lang="de-CH" sz="1100" kern="100" spc="10" dirty="0">
                <a:effectLst/>
                <a:latin typeface="Arial" panose="020B0604020202020204" pitchFamily="34" charset="0"/>
                <a:ea typeface="Arial" panose="020B0604020202020204" pitchFamily="34" charset="0"/>
                <a:cs typeface="System"/>
              </a:rPr>
              <a:t>Zuverlässigkeit</a:t>
            </a:r>
          </a:p>
          <a:p>
            <a:pPr marL="342900" lvl="0" indent="-342900">
              <a:lnSpc>
                <a:spcPts val="1350"/>
              </a:lnSpc>
              <a:buFont typeface="Symbol" panose="05050102010706020507" pitchFamily="18" charset="2"/>
              <a:buChar char=""/>
              <a:tabLst>
                <a:tab pos="457200" algn="l"/>
              </a:tabLst>
            </a:pPr>
            <a:r>
              <a:rPr lang="de-CH" sz="1100" kern="100" spc="10" dirty="0">
                <a:effectLst/>
                <a:latin typeface="Arial" panose="020B0604020202020204" pitchFamily="34" charset="0"/>
                <a:ea typeface="Arial" panose="020B0604020202020204" pitchFamily="34" charset="0"/>
                <a:cs typeface="System"/>
              </a:rPr>
              <a:t>Ausdauer</a:t>
            </a:r>
          </a:p>
          <a:p>
            <a:pPr marL="342900" lvl="0" indent="-342900">
              <a:lnSpc>
                <a:spcPts val="1350"/>
              </a:lnSpc>
              <a:buFont typeface="Symbol" panose="05050102010706020507" pitchFamily="18" charset="2"/>
              <a:buChar char=""/>
              <a:tabLst>
                <a:tab pos="457200" algn="l"/>
              </a:tabLst>
            </a:pPr>
            <a:r>
              <a:rPr lang="de-CH" sz="1100" kern="100" spc="10" dirty="0">
                <a:effectLst/>
                <a:latin typeface="Arial" panose="020B0604020202020204" pitchFamily="34" charset="0"/>
                <a:ea typeface="Arial" panose="020B0604020202020204" pitchFamily="34" charset="0"/>
                <a:cs typeface="System"/>
              </a:rPr>
              <a:t>Teamfähigkeit</a:t>
            </a:r>
          </a:p>
          <a:p>
            <a:endParaRPr lang="de-CH" b="1" dirty="0"/>
          </a:p>
          <a:p>
            <a:r>
              <a:rPr lang="de-CH" sz="1800" b="1" spc="10" dirty="0">
                <a:effectLst/>
                <a:latin typeface="Arial" panose="020B0604020202020204" pitchFamily="34" charset="0"/>
                <a:ea typeface="Arial" panose="020B0604020202020204" pitchFamily="34" charset="0"/>
                <a:cs typeface="System"/>
              </a:rPr>
              <a:t>Lehrstellenmarkt</a:t>
            </a:r>
            <a:r>
              <a:rPr lang="de-CH" sz="1800" spc="10" dirty="0">
                <a:effectLst/>
                <a:latin typeface="Arial" panose="020B0604020202020204" pitchFamily="34" charset="0"/>
                <a:ea typeface="Arial" panose="020B0604020202020204" pitchFamily="34" charset="0"/>
                <a:cs typeface="System"/>
              </a:rPr>
              <a:t> &gt; jeder </a:t>
            </a:r>
            <a:r>
              <a:rPr lang="de-CH" sz="1800" b="1" spc="10" dirty="0">
                <a:effectLst/>
                <a:latin typeface="Arial" panose="020B0604020202020204" pitchFamily="34" charset="0"/>
                <a:ea typeface="Arial" panose="020B0604020202020204" pitchFamily="34" charset="0"/>
                <a:cs typeface="System"/>
              </a:rPr>
              <a:t>Beruf</a:t>
            </a:r>
            <a:r>
              <a:rPr lang="de-CH" sz="1800" spc="10" dirty="0">
                <a:effectLst/>
                <a:latin typeface="Arial" panose="020B0604020202020204" pitchFamily="34" charset="0"/>
                <a:ea typeface="Arial" panose="020B0604020202020204" pitchFamily="34" charset="0"/>
                <a:cs typeface="System"/>
              </a:rPr>
              <a:t> hat ein eigener Lehrstellenmarkt!</a:t>
            </a:r>
          </a:p>
          <a:p>
            <a:r>
              <a:rPr lang="de-CH" sz="1800" spc="10" dirty="0">
                <a:effectLst/>
                <a:latin typeface="Arial" panose="020B0604020202020204" pitchFamily="34" charset="0"/>
                <a:ea typeface="Arial" panose="020B0604020202020204" pitchFamily="34" charset="0"/>
                <a:cs typeface="System"/>
              </a:rPr>
              <a:t>(</a:t>
            </a:r>
            <a:r>
              <a:rPr lang="de-CH" sz="1800" dirty="0"/>
              <a:t>Auch Angebot und Nachfrage auf dem Lehrstellenmarkt haben Einfluss auf Erfolg bzw. Misserfolg bei der Lehrstellensuche.)</a:t>
            </a:r>
            <a:endParaRPr lang="de-CH" sz="1800" spc="10" dirty="0">
              <a:effectLst/>
              <a:latin typeface="Arial" panose="020B0604020202020204" pitchFamily="34" charset="0"/>
              <a:ea typeface="Arial" panose="020B0604020202020204" pitchFamily="34" charset="0"/>
              <a:cs typeface="System"/>
            </a:endParaRPr>
          </a:p>
          <a:p>
            <a:endParaRPr lang="de-CH" sz="1800" b="1" spc="10" dirty="0">
              <a:effectLst/>
              <a:latin typeface="Arial" panose="020B0604020202020204" pitchFamily="34" charset="0"/>
            </a:endParaRPr>
          </a:p>
          <a:p>
            <a:pPr marL="0" marR="0" lvl="0" indent="0" algn="l" defTabSz="914400" rtl="0" eaLnBrk="1" fontAlgn="auto" latinLnBrk="0" hangingPunct="1">
              <a:lnSpc>
                <a:spcPct val="100000"/>
              </a:lnSpc>
              <a:spcBef>
                <a:spcPts val="0"/>
              </a:spcBef>
              <a:spcAft>
                <a:spcPts val="600"/>
              </a:spcAft>
              <a:buClrTx/>
              <a:buSzTx/>
              <a:buFontTx/>
              <a:buNone/>
              <a:tabLst/>
              <a:defRPr/>
            </a:pPr>
            <a:r>
              <a:rPr lang="de-CH" b="1" dirty="0"/>
              <a:t>Timing</a:t>
            </a:r>
            <a:r>
              <a:rPr lang="de-CH" dirty="0"/>
              <a:t> &gt; kann je nach </a:t>
            </a:r>
            <a:r>
              <a:rPr lang="de-CH" b="1" dirty="0"/>
              <a:t>Beruf</a:t>
            </a:r>
            <a:r>
              <a:rPr lang="de-CH" dirty="0"/>
              <a:t> sehr unterschiedlich sein!</a:t>
            </a:r>
          </a:p>
          <a:p>
            <a:endParaRPr lang="de-CH" b="1" dirty="0"/>
          </a:p>
          <a:p>
            <a:pPr marL="0" marR="0" lvl="0" indent="0" algn="l" defTabSz="914400" rtl="0" eaLnBrk="1" fontAlgn="auto" latinLnBrk="0" hangingPunct="1">
              <a:lnSpc>
                <a:spcPct val="100000"/>
              </a:lnSpc>
              <a:spcBef>
                <a:spcPts val="0"/>
              </a:spcBef>
              <a:spcAft>
                <a:spcPts val="600"/>
              </a:spcAft>
              <a:buClrTx/>
              <a:buSzTx/>
              <a:buFontTx/>
              <a:buNone/>
              <a:tabLst/>
              <a:defRPr/>
            </a:pPr>
            <a:r>
              <a:rPr lang="de-CH" dirty="0"/>
              <a:t>Das </a:t>
            </a:r>
            <a:r>
              <a:rPr lang="de-CH" b="1" dirty="0"/>
              <a:t>Auswahlverfahren</a:t>
            </a:r>
            <a:r>
              <a:rPr lang="de-CH" dirty="0"/>
              <a:t> ist abhängig von der Grösse des </a:t>
            </a:r>
            <a:r>
              <a:rPr lang="de-CH" b="1" dirty="0"/>
              <a:t>Betrieb</a:t>
            </a:r>
            <a:r>
              <a:rPr lang="de-CH" dirty="0"/>
              <a:t>s bzw. vom </a:t>
            </a:r>
            <a:r>
              <a:rPr lang="de-CH" b="1" dirty="0"/>
              <a:t>Beruf</a:t>
            </a:r>
            <a:r>
              <a:rPr lang="de-CH" dirty="0"/>
              <a:t> &gt; sich genau erkundigen, was der jeweilige Betrieb fordert – das kann von Betrieb zu Betrieb sehr unterschiedlich sein</a:t>
            </a:r>
          </a:p>
          <a:p>
            <a:pPr marL="0" marR="0" lvl="0" indent="0" algn="l" defTabSz="914400" rtl="0" eaLnBrk="1" fontAlgn="auto" latinLnBrk="0" hangingPunct="1">
              <a:lnSpc>
                <a:spcPct val="100000"/>
              </a:lnSpc>
              <a:spcBef>
                <a:spcPts val="0"/>
              </a:spcBef>
              <a:spcAft>
                <a:spcPts val="600"/>
              </a:spcAft>
              <a:buClrTx/>
              <a:buSzTx/>
              <a:buFontTx/>
              <a:buNone/>
              <a:tabLst/>
              <a:defRPr/>
            </a:pPr>
            <a:r>
              <a:rPr lang="de-CH" dirty="0"/>
              <a:t>&gt; </a:t>
            </a:r>
            <a:r>
              <a:rPr lang="de-CH" sz="1800" b="1" spc="10" dirty="0">
                <a:effectLst/>
                <a:latin typeface="Arial" panose="020B0604020202020204" pitchFamily="34" charset="0"/>
                <a:ea typeface="Times New Roman" panose="02020603050405020304" pitchFamily="18" charset="0"/>
                <a:cs typeface="System"/>
              </a:rPr>
              <a:t>KV</a:t>
            </a:r>
            <a:r>
              <a:rPr lang="de-CH" sz="1800" spc="10" dirty="0">
                <a:effectLst/>
                <a:latin typeface="Arial" panose="020B0604020202020204" pitchFamily="34" charset="0"/>
                <a:ea typeface="Times New Roman" panose="02020603050405020304" pitchFamily="18" charset="0"/>
                <a:cs typeface="System"/>
              </a:rPr>
              <a:t> mit Bewerbungsdossier </a:t>
            </a:r>
            <a:r>
              <a:rPr lang="de-CH" sz="1800" b="1" spc="10" dirty="0">
                <a:effectLst/>
                <a:latin typeface="Arial" panose="020B0604020202020204" pitchFamily="34" charset="0"/>
                <a:ea typeface="Times New Roman" panose="02020603050405020304" pitchFamily="18" charset="0"/>
                <a:cs typeface="System"/>
              </a:rPr>
              <a:t>vs. Koch</a:t>
            </a:r>
            <a:r>
              <a:rPr lang="de-CH" sz="1800" spc="10" dirty="0">
                <a:effectLst/>
                <a:latin typeface="Arial" panose="020B0604020202020204" pitchFamily="34" charset="0"/>
                <a:ea typeface="Times New Roman" panose="02020603050405020304" pitchFamily="18" charset="0"/>
                <a:cs typeface="System"/>
              </a:rPr>
              <a:t> am besten vorbeigehen</a:t>
            </a:r>
            <a:endParaRPr lang="de-CH" dirty="0"/>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3C81C81-E364-4366-A610-2DB15FF98538}" type="slidenum">
              <a:rPr kumimoji="0" lang="de-CH" sz="900" b="0" i="0" u="none" strike="noStrike" kern="1200" cap="none" spc="0" normalizeH="0" baseline="0" noProof="0" smtClean="0">
                <a:ln>
                  <a:noFill/>
                </a:ln>
                <a:solidFill>
                  <a:prstClr val="black"/>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de-CH" sz="9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22651306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773113" y="1246188"/>
            <a:ext cx="5561012" cy="3127375"/>
          </a:xfrm>
        </p:spPr>
      </p:sp>
      <p:sp>
        <p:nvSpPr>
          <p:cNvPr id="3" name="Notizenplatzhalt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de-CH" b="1" dirty="0">
                <a:solidFill>
                  <a:srgbClr val="FF0000"/>
                </a:solidFill>
                <a:effectLst>
                  <a:outerShdw blurRad="38100" dist="38100" dir="2700000" algn="tl">
                    <a:srgbClr val="000000">
                      <a:alpha val="43137"/>
                    </a:srgbClr>
                  </a:outerShdw>
                </a:effectLst>
              </a:rPr>
              <a:t>***Pflichtinhalt***</a:t>
            </a:r>
          </a:p>
          <a:p>
            <a:endParaRPr lang="de-CH" sz="1100" b="1" kern="1200" dirty="0">
              <a:solidFill>
                <a:schemeClr val="tx1"/>
              </a:solidFill>
              <a:effectLst/>
              <a:latin typeface="+mn-lt"/>
              <a:ea typeface="+mn-ea"/>
              <a:cs typeface="+mn-cs"/>
            </a:endParaRPr>
          </a:p>
          <a:p>
            <a:r>
              <a:rPr lang="de-CH" sz="1100" b="1" kern="1200" dirty="0">
                <a:solidFill>
                  <a:schemeClr val="tx1"/>
                </a:solidFill>
                <a:effectLst/>
                <a:latin typeface="+mn-lt"/>
                <a:ea typeface="+mn-ea"/>
                <a:cs typeface="+mn-cs"/>
              </a:rPr>
              <a:t>Ziel/Kernaussage </a:t>
            </a:r>
            <a:endParaRPr lang="de-CH" sz="1100" kern="1200" dirty="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de-CH" sz="1100" kern="1200" dirty="0">
                <a:solidFill>
                  <a:schemeClr val="tx1"/>
                </a:solidFill>
                <a:effectLst/>
                <a:latin typeface="+mn-lt"/>
                <a:ea typeface="+mn-ea"/>
                <a:cs typeface="+mn-cs"/>
              </a:rPr>
              <a:t>Auf</a:t>
            </a:r>
            <a:r>
              <a:rPr lang="de-CH" sz="1100" kern="1200" baseline="0" dirty="0">
                <a:solidFill>
                  <a:schemeClr val="tx1"/>
                </a:solidFill>
                <a:effectLst/>
                <a:latin typeface="+mn-lt"/>
                <a:ea typeface="+mn-ea"/>
                <a:cs typeface="+mn-cs"/>
              </a:rPr>
              <a:t> bb.ch können offene Lehrstellen schweizweit gesucht werden, was vor allem in Grenzgebieten des Kantons sinnvoll ist. Ebenfalls kann dort ein Suchradius bestimmt werden. </a:t>
            </a:r>
            <a:r>
              <a:rPr lang="de-CH" sz="1100" kern="1200" dirty="0">
                <a:solidFill>
                  <a:schemeClr val="tx1"/>
                </a:solidFill>
                <a:effectLst/>
                <a:latin typeface="+mn-lt"/>
                <a:ea typeface="+mn-ea"/>
                <a:cs typeface="+mn-cs"/>
              </a:rPr>
              <a:t>Diese</a:t>
            </a:r>
            <a:r>
              <a:rPr lang="de-CH" sz="1100" kern="1200" baseline="0" dirty="0">
                <a:solidFill>
                  <a:schemeClr val="tx1"/>
                </a:solidFill>
                <a:effectLst/>
                <a:latin typeface="+mn-lt"/>
                <a:ea typeface="+mn-ea"/>
                <a:cs typeface="+mn-cs"/>
              </a:rPr>
              <a:t> Aufschaltung geschieht jeweils anfangs August. </a:t>
            </a:r>
            <a:endParaRPr lang="de-CH" sz="1100" kern="1200" dirty="0">
              <a:solidFill>
                <a:schemeClr val="tx1"/>
              </a:solidFill>
              <a:effectLst/>
              <a:latin typeface="+mn-lt"/>
              <a:ea typeface="+mn-ea"/>
              <a:cs typeface="+mn-cs"/>
            </a:endParaRPr>
          </a:p>
          <a:p>
            <a:r>
              <a:rPr lang="de-CH" sz="1100" kern="1200" dirty="0">
                <a:solidFill>
                  <a:schemeClr val="tx1"/>
                </a:solidFill>
                <a:effectLst/>
                <a:latin typeface="+mn-lt"/>
                <a:ea typeface="+mn-ea"/>
                <a:cs typeface="+mn-cs"/>
              </a:rPr>
              <a:t> </a:t>
            </a:r>
          </a:p>
          <a:p>
            <a:r>
              <a:rPr lang="de-CH" sz="1100" kern="1200" dirty="0">
                <a:solidFill>
                  <a:schemeClr val="tx1"/>
                </a:solidFill>
                <a:effectLst/>
                <a:latin typeface="+mn-lt"/>
                <a:ea typeface="+mn-ea"/>
                <a:cs typeface="+mn-cs"/>
              </a:rPr>
              <a:t>Mittlerweile werden nicht mehr alle offenen</a:t>
            </a:r>
            <a:r>
              <a:rPr lang="de-CH" sz="1100" kern="1200" baseline="0" dirty="0">
                <a:solidFill>
                  <a:schemeClr val="tx1"/>
                </a:solidFill>
                <a:effectLst/>
                <a:latin typeface="+mn-lt"/>
                <a:ea typeface="+mn-ea"/>
                <a:cs typeface="+mn-cs"/>
              </a:rPr>
              <a:t> Lehrstellen auf einer der öffentlichen Plattformen ausgeschrieben. Es gibt daneben private Anbieter, wie </a:t>
            </a:r>
            <a:r>
              <a:rPr lang="de-CH" sz="1100" kern="1200" baseline="0" dirty="0" err="1">
                <a:solidFill>
                  <a:schemeClr val="tx1"/>
                </a:solidFill>
                <a:effectLst/>
                <a:latin typeface="+mn-lt"/>
                <a:ea typeface="+mn-ea"/>
                <a:cs typeface="+mn-cs"/>
              </a:rPr>
              <a:t>Yousty</a:t>
            </a:r>
            <a:r>
              <a:rPr lang="de-CH" sz="1100" kern="1200" baseline="0" dirty="0">
                <a:solidFill>
                  <a:schemeClr val="tx1"/>
                </a:solidFill>
                <a:effectLst/>
                <a:latin typeface="+mn-lt"/>
                <a:ea typeface="+mn-ea"/>
                <a:cs typeface="+mn-cs"/>
              </a:rPr>
              <a:t> und Gateway. Einige Firmen arbeiten ausschliesslich mit einem privaten Anbieter zusammen. Auf </a:t>
            </a:r>
            <a:r>
              <a:rPr lang="de-CH" sz="1100" kern="1200" baseline="0" dirty="0" err="1">
                <a:solidFill>
                  <a:schemeClr val="tx1"/>
                </a:solidFill>
                <a:effectLst/>
                <a:latin typeface="+mn-lt"/>
                <a:ea typeface="+mn-ea"/>
                <a:cs typeface="+mn-cs"/>
              </a:rPr>
              <a:t>Yousty</a:t>
            </a:r>
            <a:r>
              <a:rPr lang="de-CH" sz="1100" kern="1200" baseline="0" dirty="0">
                <a:solidFill>
                  <a:schemeClr val="tx1"/>
                </a:solidFill>
                <a:effectLst/>
                <a:latin typeface="+mn-lt"/>
                <a:ea typeface="+mn-ea"/>
                <a:cs typeface="+mn-cs"/>
              </a:rPr>
              <a:t> werden die Lehrstellen teilweise schon 2 Jahre im Voraus mittels eines Ampelsystems ausgeschrieben.</a:t>
            </a:r>
          </a:p>
          <a:p>
            <a:endParaRPr lang="de-CH" sz="1100" kern="1200" baseline="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CH" sz="1100" b="1" kern="1200" dirty="0">
                <a:solidFill>
                  <a:schemeClr val="tx1"/>
                </a:solidFill>
                <a:effectLst/>
                <a:latin typeface="+mn-lt"/>
                <a:ea typeface="+mn-ea"/>
                <a:cs typeface="+mn-cs"/>
              </a:rPr>
              <a:t>Hinweis</a:t>
            </a:r>
            <a:endParaRPr lang="de-CH" sz="1100" kern="1200" dirty="0">
              <a:solidFill>
                <a:schemeClr val="tx1"/>
              </a:solidFill>
              <a:effectLst/>
              <a:latin typeface="+mn-lt"/>
              <a:ea typeface="+mn-ea"/>
              <a:cs typeface="+mn-cs"/>
            </a:endParaRPr>
          </a:p>
          <a:p>
            <a:r>
              <a:rPr lang="de-CH" sz="1100" kern="1200" baseline="0" dirty="0">
                <a:solidFill>
                  <a:schemeClr val="tx1"/>
                </a:solidFill>
                <a:effectLst/>
                <a:latin typeface="+mn-lt"/>
                <a:ea typeface="+mn-ea"/>
                <a:cs typeface="+mn-cs"/>
              </a:rPr>
              <a:t>Seit 2021 werden im Kanton Bern die Lehrstellen Anfangs August aufgeschaltet. Einige Nachbarkantone publizieren jedoch die offenen Lehrstellen bereits früher. </a:t>
            </a:r>
          </a:p>
          <a:p>
            <a:endParaRPr lang="de-CH" sz="1100" b="1" kern="1200" dirty="0">
              <a:solidFill>
                <a:schemeClr val="tx1"/>
              </a:solidFill>
              <a:effectLst/>
              <a:latin typeface="+mn-lt"/>
              <a:ea typeface="+mn-ea"/>
              <a:cs typeface="+mn-cs"/>
            </a:endParaRPr>
          </a:p>
          <a:p>
            <a:r>
              <a:rPr lang="de-CH" sz="1100" b="1" kern="1200" dirty="0">
                <a:solidFill>
                  <a:schemeClr val="tx1"/>
                </a:solidFill>
                <a:effectLst/>
                <a:latin typeface="+mn-lt"/>
                <a:ea typeface="+mn-ea"/>
                <a:cs typeface="+mn-cs"/>
              </a:rPr>
              <a:t>Unterlagen zum Mitgeben </a:t>
            </a:r>
          </a:p>
          <a:p>
            <a:r>
              <a:rPr lang="de-CH" sz="1100" i="0" kern="1200" dirty="0">
                <a:solidFill>
                  <a:schemeClr val="tx1"/>
                </a:solidFill>
                <a:effectLst/>
                <a:latin typeface="+mn-lt"/>
                <a:ea typeface="+mn-ea"/>
                <a:cs typeface="+mn-cs"/>
              </a:rPr>
              <a:t>A6 Leporello </a:t>
            </a:r>
            <a:r>
              <a:rPr lang="de-CH" sz="1100" i="1" kern="1200" dirty="0">
                <a:solidFill>
                  <a:schemeClr val="tx1"/>
                </a:solidFill>
                <a:effectLst/>
                <a:latin typeface="+mn-lt"/>
                <a:ea typeface="+mn-ea"/>
                <a:cs typeface="+mn-cs"/>
              </a:rPr>
              <a:t>«Schnupperlehre oder Lehrstelle suchen»</a:t>
            </a:r>
          </a:p>
          <a:p>
            <a:r>
              <a:rPr lang="de-CH" sz="1100" b="1" kern="1200" dirty="0">
                <a:solidFill>
                  <a:schemeClr val="tx1"/>
                </a:solidFill>
                <a:effectLst/>
                <a:latin typeface="+mn-lt"/>
                <a:ea typeface="+mn-ea"/>
                <a:cs typeface="+mn-cs"/>
              </a:rPr>
              <a:t> </a:t>
            </a:r>
            <a:endParaRPr lang="de-CH" sz="1100" kern="1200" dirty="0">
              <a:solidFill>
                <a:schemeClr val="tx1"/>
              </a:solidFill>
              <a:effectLst/>
              <a:latin typeface="+mn-lt"/>
              <a:ea typeface="+mn-ea"/>
              <a:cs typeface="+mn-cs"/>
            </a:endParaRPr>
          </a:p>
          <a:p>
            <a:r>
              <a:rPr lang="de-CH" sz="1100" b="1" kern="1200" dirty="0">
                <a:solidFill>
                  <a:schemeClr val="tx1"/>
                </a:solidFill>
                <a:effectLst/>
                <a:latin typeface="+mn-lt"/>
                <a:ea typeface="+mn-ea"/>
                <a:cs typeface="+mn-cs"/>
              </a:rPr>
              <a:t>Technische Infos</a:t>
            </a:r>
            <a:endParaRPr lang="de-CH" sz="1100" kern="1200" dirty="0">
              <a:solidFill>
                <a:schemeClr val="tx1"/>
              </a:solidFill>
              <a:effectLst/>
              <a:latin typeface="+mn-lt"/>
              <a:ea typeface="+mn-ea"/>
              <a:cs typeface="+mn-cs"/>
            </a:endParaRPr>
          </a:p>
          <a:p>
            <a:r>
              <a:rPr lang="de-CH" sz="1100" kern="1200" dirty="0">
                <a:solidFill>
                  <a:schemeClr val="tx1"/>
                </a:solidFill>
                <a:effectLst/>
                <a:latin typeface="+mn-lt"/>
                <a:ea typeface="+mn-ea"/>
                <a:cs typeface="+mn-cs"/>
              </a:rPr>
              <a:t>Die Internestseiten sind verlinkt (Ausnahme </a:t>
            </a:r>
            <a:r>
              <a:rPr lang="de-CH" sz="1100" kern="1200" dirty="0" err="1">
                <a:solidFill>
                  <a:schemeClr val="tx1"/>
                </a:solidFill>
                <a:effectLst/>
                <a:latin typeface="+mn-lt"/>
                <a:ea typeface="+mn-ea"/>
                <a:cs typeface="+mn-cs"/>
              </a:rPr>
              <a:t>TikTok</a:t>
            </a:r>
            <a:r>
              <a:rPr lang="de-CH" sz="1100" kern="1200" dirty="0">
                <a:solidFill>
                  <a:schemeClr val="tx1"/>
                </a:solidFill>
                <a:effectLst/>
                <a:latin typeface="+mn-lt"/>
                <a:ea typeface="+mn-ea"/>
                <a:cs typeface="+mn-cs"/>
              </a:rPr>
              <a:t> und Instagram). </a:t>
            </a:r>
            <a:endParaRPr lang="de-CH" sz="1100" kern="1200" baseline="0" dirty="0">
              <a:solidFill>
                <a:schemeClr val="tx1"/>
              </a:solidFill>
              <a:effectLst/>
              <a:latin typeface="+mn-lt"/>
              <a:ea typeface="+mn-ea"/>
              <a:cs typeface="+mn-cs"/>
            </a:endParaRPr>
          </a:p>
          <a:p>
            <a:endParaRPr lang="de-CH" dirty="0"/>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3C81C81-E364-4366-A610-2DB15FF98538}" type="slidenum">
              <a:rPr kumimoji="0" lang="de-CH" sz="900" b="0" i="0" u="none" strike="noStrike" kern="1200" cap="none" spc="0" normalizeH="0" baseline="0" noProof="0" smtClean="0">
                <a:ln>
                  <a:noFill/>
                </a:ln>
                <a:solidFill>
                  <a:prstClr val="black"/>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de-CH" sz="9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22182578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773113" y="1246188"/>
            <a:ext cx="5561012" cy="3127375"/>
          </a:xfrm>
        </p:spPr>
      </p:sp>
      <p:sp>
        <p:nvSpPr>
          <p:cNvPr id="3" name="Notizenplatzhalt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de-CH" b="1" dirty="0">
                <a:solidFill>
                  <a:schemeClr val="accent1">
                    <a:lumMod val="75000"/>
                  </a:schemeClr>
                </a:solidFill>
              </a:rPr>
              <a:t>Ziel/Kernaussage</a:t>
            </a:r>
          </a:p>
          <a:p>
            <a:pPr marL="0" marR="0" lvl="0" indent="0" algn="l" defTabSz="457200" rtl="0" eaLnBrk="1" fontAlgn="auto" latinLnBrk="0" hangingPunct="1">
              <a:lnSpc>
                <a:spcPct val="100000"/>
              </a:lnSpc>
              <a:spcBef>
                <a:spcPts val="0"/>
              </a:spcBef>
              <a:spcAft>
                <a:spcPts val="0"/>
              </a:spcAft>
              <a:buClrTx/>
              <a:buSzTx/>
              <a:buFontTx/>
              <a:buNone/>
              <a:tabLst/>
              <a:defRPr/>
            </a:pPr>
            <a:r>
              <a:rPr lang="de-CH" dirty="0"/>
              <a:t>Zeigen, welches</a:t>
            </a:r>
            <a:r>
              <a:rPr lang="de-CH" baseline="0" dirty="0"/>
              <a:t> die meistgewählten Berufe von Mädchen und Jungen im Kanton Bern sind.</a:t>
            </a:r>
            <a:endParaRPr lang="de-CH" dirty="0"/>
          </a:p>
          <a:p>
            <a:pPr marL="0" marR="0" lvl="0" indent="0" algn="l" defTabSz="457200" rtl="0" eaLnBrk="1" fontAlgn="auto" latinLnBrk="0" hangingPunct="1">
              <a:lnSpc>
                <a:spcPct val="100000"/>
              </a:lnSpc>
              <a:spcBef>
                <a:spcPts val="0"/>
              </a:spcBef>
              <a:spcAft>
                <a:spcPts val="0"/>
              </a:spcAft>
              <a:buClrTx/>
              <a:buSzTx/>
              <a:buFontTx/>
              <a:buNone/>
              <a:tabLst/>
              <a:defRPr/>
            </a:pPr>
            <a:endParaRPr lang="de-CH" dirty="0"/>
          </a:p>
          <a:p>
            <a:pPr marL="0" marR="0" lvl="0" indent="0" algn="l" defTabSz="457200" rtl="0" eaLnBrk="1" fontAlgn="auto" latinLnBrk="0" hangingPunct="1">
              <a:lnSpc>
                <a:spcPct val="100000"/>
              </a:lnSpc>
              <a:spcBef>
                <a:spcPts val="0"/>
              </a:spcBef>
              <a:spcAft>
                <a:spcPts val="0"/>
              </a:spcAft>
              <a:buClrTx/>
              <a:buSzTx/>
              <a:buFontTx/>
              <a:buNone/>
              <a:tabLst/>
              <a:defRPr/>
            </a:pPr>
            <a:r>
              <a:rPr lang="de-CH" dirty="0"/>
              <a:t>Quelle Zahlen:</a:t>
            </a:r>
          </a:p>
          <a:p>
            <a:pPr marL="0" marR="0" lvl="0" indent="0" algn="l" defTabSz="457200" rtl="0" eaLnBrk="1" fontAlgn="auto" latinLnBrk="0" hangingPunct="1">
              <a:lnSpc>
                <a:spcPct val="100000"/>
              </a:lnSpc>
              <a:spcBef>
                <a:spcPts val="0"/>
              </a:spcBef>
              <a:spcAft>
                <a:spcPts val="0"/>
              </a:spcAft>
              <a:buClrTx/>
              <a:buSzTx/>
              <a:buFontTx/>
              <a:buNone/>
              <a:tabLst/>
              <a:defRPr/>
            </a:pPr>
            <a:r>
              <a:rPr lang="de-CH" dirty="0"/>
              <a:t>Dominic Roth, MBA</a:t>
            </a:r>
          </a:p>
          <a:p>
            <a:pPr marL="0" marR="0" lvl="0" indent="0" algn="l" defTabSz="457200" rtl="0" eaLnBrk="1" fontAlgn="auto" latinLnBrk="0" hangingPunct="1">
              <a:lnSpc>
                <a:spcPct val="100000"/>
              </a:lnSpc>
              <a:spcBef>
                <a:spcPts val="0"/>
              </a:spcBef>
              <a:spcAft>
                <a:spcPts val="0"/>
              </a:spcAft>
              <a:buClrTx/>
              <a:buSzTx/>
              <a:buFontTx/>
              <a:buNone/>
              <a:tabLst/>
              <a:defRPr/>
            </a:pPr>
            <a:endParaRPr lang="de-CH" dirty="0"/>
          </a:p>
          <a:p>
            <a:r>
              <a:rPr lang="de-CH" b="1" dirty="0"/>
              <a:t>Hinweise</a:t>
            </a:r>
          </a:p>
          <a:p>
            <a:pPr marL="171450" indent="-171450">
              <a:buFont typeface="Arial" panose="020B0604020202020204" pitchFamily="34" charset="0"/>
              <a:buChar char="•"/>
            </a:pPr>
            <a:r>
              <a:rPr lang="de-CH" dirty="0"/>
              <a:t>Es wurden nur</a:t>
            </a:r>
            <a:r>
              <a:rPr lang="de-CH" baseline="0" dirty="0"/>
              <a:t> EFZ-Berufe aufgeführt, um nicht den Anschein zu erwecken, dass nur junge Frauen EBA-Berufe lernen (bei der Statistik der jungen Männer würden unter den ersten 10 Favoriten keine EBA-Berufe auftauchen.).</a:t>
            </a:r>
          </a:p>
          <a:p>
            <a:pPr marL="171450" indent="-171450">
              <a:buFont typeface="Arial" panose="020B0604020202020204" pitchFamily="34" charset="0"/>
              <a:buChar char="•"/>
            </a:pPr>
            <a:r>
              <a:rPr lang="de-CH" baseline="0" dirty="0"/>
              <a:t>Total abgeschlossene Lehrverträge (EBA und EFZ) im Kanton Bern Lehrbeginn 2025: Mädchen = 4249, Jungen = 5698</a:t>
            </a:r>
          </a:p>
          <a:p>
            <a:endParaRPr lang="de-CH" baseline="0" dirty="0"/>
          </a:p>
          <a:p>
            <a:endParaRPr lang="de-CH" baseline="0" dirty="0"/>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3C81C81-E364-4366-A610-2DB15FF98538}" type="slidenum">
              <a:rPr kumimoji="0" lang="de-CH" sz="900" b="0" i="0" u="none" strike="noStrike" kern="1200" cap="none" spc="0" normalizeH="0" baseline="0" noProof="0" smtClean="0">
                <a:ln>
                  <a:noFill/>
                </a:ln>
                <a:solidFill>
                  <a:prstClr val="black"/>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de-CH" sz="9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416342301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3140075" y="966788"/>
            <a:ext cx="4319588" cy="2430462"/>
          </a:xfrm>
        </p:spPr>
      </p:sp>
      <p:sp>
        <p:nvSpPr>
          <p:cNvPr id="3" name="Notizenplatzhalter 2"/>
          <p:cNvSpPr>
            <a:spLocks noGrp="1"/>
          </p:cNvSpPr>
          <p:nvPr>
            <p:ph type="body" idx="1"/>
          </p:nvPr>
        </p:nvSpPr>
        <p:spPr/>
        <p:txBody>
          <a:bodyPr/>
          <a:lstStyle/>
          <a:p>
            <a:pPr defTabSz="473842">
              <a:spcAft>
                <a:spcPts val="0"/>
              </a:spcAft>
              <a:defRPr/>
            </a:pPr>
            <a:r>
              <a:rPr lang="de-CH" b="1" dirty="0"/>
              <a:t>***Pflichtinhalt*** </a:t>
            </a:r>
          </a:p>
          <a:p>
            <a:pPr defTabSz="473842">
              <a:spcAft>
                <a:spcPts val="0"/>
              </a:spcAft>
              <a:defRPr/>
            </a:pPr>
            <a:endParaRPr lang="de-CH" b="1" dirty="0"/>
          </a:p>
          <a:p>
            <a:pPr defTabSz="473842">
              <a:spcAft>
                <a:spcPts val="0"/>
              </a:spcAft>
              <a:defRPr/>
            </a:pPr>
            <a:r>
              <a:rPr lang="de-CH" b="1" dirty="0"/>
              <a:t>Ziel</a:t>
            </a:r>
            <a:r>
              <a:rPr lang="de-CH" b="1" baseline="0" dirty="0"/>
              <a:t>/Kernaussage</a:t>
            </a:r>
            <a:endParaRPr lang="de-CH" b="1" dirty="0"/>
          </a:p>
          <a:p>
            <a:pPr>
              <a:lnSpc>
                <a:spcPct val="150000"/>
              </a:lnSpc>
            </a:pPr>
            <a:r>
              <a:rPr lang="de-CH" dirty="0"/>
              <a:t>Mehrere Berufe gleichzeitig suchen</a:t>
            </a:r>
          </a:p>
          <a:p>
            <a:pPr>
              <a:lnSpc>
                <a:spcPct val="150000"/>
              </a:lnSpc>
            </a:pPr>
            <a:r>
              <a:rPr lang="de-CH" dirty="0"/>
              <a:t>Eine</a:t>
            </a:r>
            <a:r>
              <a:rPr lang="de-CH" baseline="0" dirty="0"/>
              <a:t> Alternative («</a:t>
            </a:r>
            <a:r>
              <a:rPr lang="de-CH" dirty="0"/>
              <a:t>Plan B») haben</a:t>
            </a:r>
          </a:p>
          <a:p>
            <a:pPr>
              <a:lnSpc>
                <a:spcPct val="150000"/>
              </a:lnSpc>
            </a:pPr>
            <a:r>
              <a:rPr lang="de-CH" dirty="0"/>
              <a:t>Jeder Mensch eignet sich für mehr als einen Beruf </a:t>
            </a:r>
          </a:p>
          <a:p>
            <a:pPr>
              <a:lnSpc>
                <a:spcPct val="150000"/>
              </a:lnSpc>
            </a:pPr>
            <a:endParaRPr lang="de-CH" dirty="0"/>
          </a:p>
          <a:p>
            <a:pPr defTabSz="473842">
              <a:lnSpc>
                <a:spcPct val="150000"/>
              </a:lnSpc>
              <a:spcAft>
                <a:spcPts val="0"/>
              </a:spcAft>
              <a:defRPr/>
            </a:pPr>
            <a:r>
              <a:rPr lang="de-CH" dirty="0"/>
              <a:t>Bild: Adobe</a:t>
            </a:r>
            <a:r>
              <a:rPr lang="de-CH" baseline="0" dirty="0"/>
              <a:t> S</a:t>
            </a:r>
            <a:r>
              <a:rPr lang="de-CH" dirty="0"/>
              <a:t>tock 2020</a:t>
            </a:r>
          </a:p>
          <a:p>
            <a:pPr>
              <a:lnSpc>
                <a:spcPct val="150000"/>
              </a:lnSpc>
            </a:pPr>
            <a:endParaRPr lang="de-CH" dirty="0"/>
          </a:p>
          <a:p>
            <a:pPr defTabSz="473842">
              <a:spcAft>
                <a:spcPts val="0"/>
              </a:spcAft>
              <a:defRPr/>
            </a:pPr>
            <a:endParaRPr lang="de-CH" b="1" dirty="0"/>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3C81C81-E364-4366-A610-2DB15FF98538}" type="slidenum">
              <a:rPr kumimoji="0" lang="de-CH" sz="900" b="0" i="0" u="none" strike="noStrike" kern="1200" cap="none" spc="0" normalizeH="0" baseline="0" noProof="0" smtClean="0">
                <a:ln>
                  <a:noFill/>
                </a:ln>
                <a:solidFill>
                  <a:prstClr val="black"/>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de-CH" sz="9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272389215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3140075" y="966788"/>
            <a:ext cx="4319588" cy="2430462"/>
          </a:xfrm>
        </p:spPr>
      </p:sp>
      <p:sp>
        <p:nvSpPr>
          <p:cNvPr id="3" name="Notizenplatzhalter 2"/>
          <p:cNvSpPr>
            <a:spLocks noGrp="1"/>
          </p:cNvSpPr>
          <p:nvPr>
            <p:ph type="body" idx="1"/>
          </p:nvPr>
        </p:nvSpPr>
        <p:spPr/>
        <p:txBody>
          <a:bodyPr/>
          <a:lstStyle/>
          <a:p>
            <a:pPr defTabSz="947684">
              <a:spcAft>
                <a:spcPts val="622"/>
              </a:spcAft>
              <a:defRPr/>
            </a:pPr>
            <a:r>
              <a:rPr lang="de-CH" b="1" dirty="0"/>
              <a:t>***Pflichtinhalt*** </a:t>
            </a:r>
          </a:p>
          <a:p>
            <a:endParaRPr lang="de-CH" b="1" dirty="0"/>
          </a:p>
          <a:p>
            <a:r>
              <a:rPr lang="de-CH" b="1" dirty="0"/>
              <a:t>Ziel/Kernaussage</a:t>
            </a:r>
          </a:p>
          <a:p>
            <a:r>
              <a:rPr lang="de-CH" dirty="0"/>
              <a:t>Der/die Jugendliche steht im Zentrum. Familie, Freunde, Schule, Betriebe/Verbände und BIZ: Alle helfen mit, dass der/die Jugendliche eine gute Entscheidung treffen kann. Die Zusammenarbeit aller Beteiligten ist wichtig. Wenn nötig und sinnvoll das Gespräch suchen, Unterstützung holen.</a:t>
            </a:r>
          </a:p>
          <a:p>
            <a:r>
              <a:rPr lang="de-CH" dirty="0"/>
              <a:t> </a:t>
            </a:r>
          </a:p>
          <a:p>
            <a:r>
              <a:rPr lang="de-CH" b="1" dirty="0"/>
              <a:t>Weitere Informationen</a:t>
            </a:r>
          </a:p>
          <a:p>
            <a:r>
              <a:rPr lang="de-CH" u="sng" dirty="0"/>
              <a:t>Familie/Eltern:</a:t>
            </a:r>
            <a:r>
              <a:rPr lang="de-CH" b="1" dirty="0"/>
              <a:t> </a:t>
            </a:r>
            <a:r>
              <a:rPr lang="de-CH" dirty="0"/>
              <a:t>Sie tragen die </a:t>
            </a:r>
            <a:r>
              <a:rPr lang="de-CH" b="1" dirty="0"/>
              <a:t>Hauptverantwortung</a:t>
            </a:r>
            <a:r>
              <a:rPr lang="de-CH" dirty="0"/>
              <a:t> in der Berufswahl mit den Jugendlichen. Persönlichkeitsbildung und Erziehung, Gesprächspartner/in sein, wichtigste Begleiter bei der Berufswahl. </a:t>
            </a:r>
          </a:p>
          <a:p>
            <a:r>
              <a:rPr lang="de-CH" dirty="0"/>
              <a:t> </a:t>
            </a:r>
          </a:p>
          <a:p>
            <a:r>
              <a:rPr lang="de-CH" u="sng" dirty="0"/>
              <a:t>Betriebe/Verbände:</a:t>
            </a:r>
            <a:r>
              <a:rPr lang="de-CH" dirty="0"/>
              <a:t> Infoveranstaltungen, Tag der offenen Tür, Schnupperlehren, Lehrstellen, Eignungstests.</a:t>
            </a:r>
            <a:r>
              <a:rPr lang="de-CH" b="1" dirty="0"/>
              <a:t> </a:t>
            </a:r>
            <a:r>
              <a:rPr lang="de-CH" dirty="0"/>
              <a:t>Hat ein grosses Interesse daran, dass die Jugendlichen eine gute Wahl treffen und im richtigen Beruf starten.</a:t>
            </a:r>
          </a:p>
          <a:p>
            <a:r>
              <a:rPr lang="de-CH" b="1" dirty="0"/>
              <a:t> </a:t>
            </a:r>
            <a:endParaRPr lang="de-CH" dirty="0"/>
          </a:p>
          <a:p>
            <a:r>
              <a:rPr lang="de-CH" u="sng" dirty="0"/>
              <a:t>Schule:</a:t>
            </a:r>
            <a:r>
              <a:rPr lang="de-CH" b="1" dirty="0"/>
              <a:t> </a:t>
            </a:r>
            <a:r>
              <a:rPr lang="de-CH" dirty="0"/>
              <a:t>Berufswahlvorbereitung, Kenntnisse und Fertigkeiten, Persönlichkeitsbildung.</a:t>
            </a:r>
          </a:p>
          <a:p>
            <a:r>
              <a:rPr lang="de-CH" dirty="0"/>
              <a:t> </a:t>
            </a:r>
          </a:p>
          <a:p>
            <a:r>
              <a:rPr lang="de-CH" u="sng" dirty="0"/>
              <a:t>BIZ:</a:t>
            </a:r>
            <a:r>
              <a:rPr lang="de-CH" b="1" dirty="0"/>
              <a:t> </a:t>
            </a:r>
            <a:r>
              <a:rPr lang="de-CH" dirty="0"/>
              <a:t>Fachwissen über die Berufswelt, Klärung von Interessen und Fähigkeiten, Individuelle Beratung und Begleitung. </a:t>
            </a:r>
          </a:p>
          <a:p>
            <a:endParaRPr lang="de-CH" dirty="0"/>
          </a:p>
          <a:p>
            <a:r>
              <a:rPr lang="de-CH" dirty="0"/>
              <a:t>Unsere Veranstaltungen: </a:t>
            </a:r>
          </a:p>
          <a:p>
            <a:r>
              <a:rPr lang="de-CH" dirty="0"/>
              <a:t>- Workshops am Ü1: Vorstellungsgespräche, Bewerbungsdossier, Eignungstests</a:t>
            </a:r>
          </a:p>
          <a:p>
            <a:r>
              <a:rPr lang="de-CH" dirty="0"/>
              <a:t>(- Support+ / Junior Coaching)</a:t>
            </a:r>
          </a:p>
          <a:p>
            <a:r>
              <a:rPr lang="de-CH" dirty="0"/>
              <a:t>- Noch keine Lösung nach der 9. Klasse?</a:t>
            </a:r>
          </a:p>
          <a:p>
            <a:r>
              <a:rPr lang="de-CH" dirty="0"/>
              <a:t> </a:t>
            </a:r>
          </a:p>
          <a:p>
            <a:r>
              <a:rPr lang="de-CH" u="sng" dirty="0"/>
              <a:t>Freunde:</a:t>
            </a:r>
            <a:r>
              <a:rPr lang="de-CH" dirty="0"/>
              <a:t> Austausch untereinander von Erfahrungen und Kontakten, auch gegenseitige Motivation und Beeinflussung.</a:t>
            </a:r>
          </a:p>
          <a:p>
            <a:r>
              <a:rPr lang="de-CH" dirty="0"/>
              <a:t> </a:t>
            </a:r>
          </a:p>
          <a:p>
            <a:pPr defTabSz="947684" eaLnBrk="0" fontAlgn="base" hangingPunct="0">
              <a:spcBef>
                <a:spcPct val="30000"/>
              </a:spcBef>
              <a:spcAft>
                <a:spcPct val="0"/>
              </a:spcAft>
              <a:defRPr/>
            </a:pPr>
            <a:endParaRPr lang="de-CH" b="1" dirty="0"/>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3C81C81-E364-4366-A610-2DB15FF98538}" type="slidenum">
              <a:rPr kumimoji="0" lang="de-CH" sz="900" b="0" i="0" u="none" strike="noStrike" kern="1200" cap="none" spc="0" normalizeH="0" baseline="0" noProof="0" smtClean="0">
                <a:ln>
                  <a:noFill/>
                </a:ln>
                <a:solidFill>
                  <a:prstClr val="black"/>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de-CH" sz="9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22545110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3140075" y="966788"/>
            <a:ext cx="4319588" cy="2430462"/>
          </a:xfrm>
        </p:spPr>
      </p:sp>
      <p:sp>
        <p:nvSpPr>
          <p:cNvPr id="3" name="Notizenplatzhalter 2"/>
          <p:cNvSpPr>
            <a:spLocks noGrp="1"/>
          </p:cNvSpPr>
          <p:nvPr>
            <p:ph type="body" idx="1"/>
          </p:nvPr>
        </p:nvSpPr>
        <p:spPr/>
        <p:txBody>
          <a:bodyPr/>
          <a:lstStyle/>
          <a:p>
            <a:pPr defTabSz="947684">
              <a:spcAft>
                <a:spcPts val="622"/>
              </a:spcAft>
              <a:defRPr/>
            </a:pPr>
            <a:r>
              <a:rPr lang="de-CH" b="1" dirty="0"/>
              <a:t>Angebote erklären</a:t>
            </a:r>
          </a:p>
          <a:p>
            <a:pPr defTabSz="947684">
              <a:spcAft>
                <a:spcPts val="622"/>
              </a:spcAft>
              <a:defRPr/>
            </a:pPr>
            <a:r>
              <a:rPr lang="de-CH" b="1" dirty="0"/>
              <a:t>Erklären wie Anmeldung KG in entsprechender Schule läuft, wie oft bin ich im Schulhaus</a:t>
            </a:r>
          </a:p>
          <a:p>
            <a:pPr defTabSz="947684">
              <a:spcAft>
                <a:spcPts val="622"/>
              </a:spcAft>
              <a:defRPr/>
            </a:pPr>
            <a:endParaRPr lang="de-CH" b="1" dirty="0"/>
          </a:p>
          <a:p>
            <a:pPr defTabSz="947684">
              <a:spcAft>
                <a:spcPts val="622"/>
              </a:spcAft>
              <a:defRPr/>
            </a:pPr>
            <a:r>
              <a:rPr lang="de-CH" b="1" dirty="0"/>
              <a:t>***Pflichtinhalt*** </a:t>
            </a:r>
          </a:p>
          <a:p>
            <a:endParaRPr lang="de-CH" b="1" dirty="0"/>
          </a:p>
          <a:p>
            <a:r>
              <a:rPr lang="de-CH" b="1" dirty="0"/>
              <a:t>Ziel/Kernaussage</a:t>
            </a:r>
          </a:p>
          <a:p>
            <a:r>
              <a:rPr lang="de-CH" dirty="0"/>
              <a:t>Die Hauptangebote der BIZ</a:t>
            </a:r>
            <a:br>
              <a:rPr lang="de-CH" dirty="0"/>
            </a:br>
            <a:endParaRPr lang="de-CH" b="1" dirty="0"/>
          </a:p>
          <a:p>
            <a:r>
              <a:rPr lang="de-CH" b="1" dirty="0"/>
              <a:t>Weitere Infos</a:t>
            </a:r>
          </a:p>
          <a:p>
            <a:r>
              <a:rPr lang="de-CH" u="sng" dirty="0"/>
              <a:t>Beratung:</a:t>
            </a:r>
            <a:r>
              <a:rPr lang="de-CH" dirty="0"/>
              <a:t> Möglichkeiten und Chancen erkennen, Interessen und Fähigkeiten klären, Entscheide erarbeiten, weitere Schritte planen, Alternativen/Brückenangebote besprechen.</a:t>
            </a:r>
          </a:p>
          <a:p>
            <a:r>
              <a:rPr lang="de-CH" dirty="0"/>
              <a:t> </a:t>
            </a:r>
          </a:p>
          <a:p>
            <a:r>
              <a:rPr lang="de-CH" dirty="0"/>
              <a:t>Persönliches Gespräch, beim ersten Termin mit Eltern/-Begleitperson, je nach Bedarf mehrere Termine. Anmeldung erforderlich, Wartefristen. Auf Flyer mit Kontaktdaten hinweisen.</a:t>
            </a:r>
          </a:p>
          <a:p>
            <a:r>
              <a:rPr lang="de-CH" dirty="0"/>
              <a:t> </a:t>
            </a:r>
          </a:p>
          <a:p>
            <a:r>
              <a:rPr lang="de-CH" dirty="0"/>
              <a:t>Was heisst Beratung: Hilfe zur Selbsthilfe, Eigenaktivität von Jugendlichen und Unterstützung der Eltern sind zentral.</a:t>
            </a:r>
          </a:p>
          <a:p>
            <a:endParaRPr lang="de-CH" dirty="0"/>
          </a:p>
          <a:p>
            <a:pPr defTabSz="473842">
              <a:spcAft>
                <a:spcPts val="0"/>
              </a:spcAft>
              <a:defRPr/>
            </a:pPr>
            <a:r>
              <a:rPr lang="de-CH" u="sng" dirty="0"/>
              <a:t>Möglichkeit Bewerbungscheck: </a:t>
            </a:r>
            <a:r>
              <a:rPr lang="de-CH" dirty="0"/>
              <a:t>Die Jugendlichen können sich online  für einen Bewerbungscheck im Rahmen von 30 min. anmelden. (Info für Beratungspersonen: Die Online-Anmeldung führt zu den Terminen für die </a:t>
            </a:r>
            <a:r>
              <a:rPr lang="de-CH" dirty="0" err="1"/>
              <a:t>LaufbahnKlärung</a:t>
            </a:r>
            <a:r>
              <a:rPr lang="de-CH" dirty="0"/>
              <a:t>).</a:t>
            </a:r>
          </a:p>
          <a:p>
            <a:endParaRPr lang="de-CH" dirty="0"/>
          </a:p>
          <a:p>
            <a:r>
              <a:rPr lang="de-CH" u="sng" dirty="0"/>
              <a:t>Infothek:</a:t>
            </a:r>
            <a:r>
              <a:rPr lang="de-CH" dirty="0"/>
              <a:t> Publikationen über Berufe, Schulen, Brückenangebote, Dokumentationen zu Studien an Fachhochschulen und Universitäten, Informationen zu Weiterbildungen und zur Laufbahnplanung, Lehrbetriebsadressen, Liste offener Lehrstellen, Stelleninserate für Hochschulabsolventinnen und -absolventen.</a:t>
            </a:r>
          </a:p>
          <a:p>
            <a:r>
              <a:rPr lang="de-CH" dirty="0"/>
              <a:t> </a:t>
            </a:r>
          </a:p>
          <a:p>
            <a:r>
              <a:rPr lang="de-CH" dirty="0"/>
              <a:t>Während den Öffnungszeiten: lesen, nachschlagen, Online-Recherche, Fragen stellen, Material ausleihen. Besuch ohne Anmeldung und kostenlos. Hinweis auf Flyer mit Öffnungszeiten und Anfahrtsplan. Angebot für Jugendliche und Erwachsene.</a:t>
            </a:r>
          </a:p>
          <a:p>
            <a:r>
              <a:rPr lang="de-CH" dirty="0"/>
              <a:t> </a:t>
            </a:r>
          </a:p>
          <a:p>
            <a:r>
              <a:rPr lang="de-CH" u="sng" dirty="0"/>
              <a:t>Kurzgespräche im Schulhaus</a:t>
            </a:r>
            <a:r>
              <a:rPr lang="de-CH" dirty="0"/>
              <a:t>: Anmeldung/Turnus etc. erklären.</a:t>
            </a:r>
          </a:p>
          <a:p>
            <a:r>
              <a:rPr lang="de-CH" dirty="0"/>
              <a:t> </a:t>
            </a:r>
          </a:p>
          <a:p>
            <a:r>
              <a:rPr lang="de-CH" dirty="0"/>
              <a:t>Zusätzlich zu diesen Angeboten gibt es das CMBB (Case Management Berufsbildung) für Jugendliche und junge Erwachsene, die für den Einstieg in das Berufsleben in mehreren Bereichen Unterstützung benötigen (=Mehrfachproblematik).</a:t>
            </a:r>
            <a:r>
              <a:rPr lang="de-CH" u="sng" dirty="0"/>
              <a:t> </a:t>
            </a:r>
            <a:endParaRPr lang="de-CH" dirty="0"/>
          </a:p>
          <a:p>
            <a:r>
              <a:rPr lang="de-CH" dirty="0"/>
              <a:t> </a:t>
            </a:r>
          </a:p>
          <a:p>
            <a:r>
              <a:rPr lang="de-CH" dirty="0"/>
              <a:t>Ziele: Mehr Chancen für eine berufliche Grundbildung und beim Einstieg ins Erwerbsleben. Mehr Abschlüsse auf Sekundarstufe II und soziale und wirtschaftliche Eigenständigkeit.</a:t>
            </a:r>
          </a:p>
          <a:p>
            <a:r>
              <a:rPr lang="de-CH" dirty="0"/>
              <a:t> </a:t>
            </a:r>
          </a:p>
          <a:p>
            <a:r>
              <a:rPr lang="de-CH" dirty="0"/>
              <a:t>Prozess: Der Case Manager ist Ansprechperson für alle Beteiligten (Eltern, Therapeuten, Lehrer, Behörden, etc.) und ist zuständig für das Fallmanagement. Die Jugendlichen bestimmen den Weg und arbeiten aktiv mit. Unterstützung erfolgt individuell und stufenübergreifend (Sek. I &gt; Sek. II &gt; Einstieg ins Erwerbsleben).</a:t>
            </a:r>
          </a:p>
          <a:p>
            <a:r>
              <a:rPr lang="de-CH" dirty="0"/>
              <a:t> </a:t>
            </a:r>
          </a:p>
          <a:p>
            <a:r>
              <a:rPr lang="de-CH" dirty="0"/>
              <a:t>Weitere Infos: Das Angebot ist freiwillig und kostenlos. Anmeldungen können durch die Schule, Lehrbetrieb, Amts- und Beratungsstellen, die Eltern und die Jugendlichen selbst erfolgen. Infos und Anmeldunterlagen: </a:t>
            </a:r>
            <a:r>
              <a:rPr lang="de-CH" dirty="0">
                <a:hlinkClick r:id="rId3"/>
              </a:rPr>
              <a:t>Case Management Berufsbildung</a:t>
            </a:r>
            <a:endParaRPr lang="de-CH" dirty="0"/>
          </a:p>
          <a:p>
            <a:r>
              <a:rPr lang="de-CH" dirty="0"/>
              <a:t>Weitere Fragen von Beratungspersonen direkt an die regionalen CMBB-Teams.</a:t>
            </a:r>
          </a:p>
          <a:p>
            <a:r>
              <a:rPr lang="de-CH" dirty="0"/>
              <a:t> </a:t>
            </a:r>
          </a:p>
          <a:p>
            <a:r>
              <a:rPr lang="de-CH" b="1" dirty="0"/>
              <a:t>Unterlagen zum Mitgeben</a:t>
            </a:r>
          </a:p>
          <a:p>
            <a:r>
              <a:rPr lang="de-CH" i="1" dirty="0"/>
              <a:t>Prospekt: Angebote BIZ</a:t>
            </a:r>
            <a:br>
              <a:rPr lang="de-CH" i="1" dirty="0"/>
            </a:br>
            <a:r>
              <a:rPr lang="de-CH" i="1" dirty="0"/>
              <a:t>Flyer: Wir beraten auch grosse Kinder</a:t>
            </a:r>
          </a:p>
          <a:p>
            <a:r>
              <a:rPr lang="de-CH" dirty="0"/>
              <a:t> </a:t>
            </a:r>
          </a:p>
          <a:p>
            <a:r>
              <a:rPr lang="de-CH" b="1" dirty="0"/>
              <a:t>BIZ regional</a:t>
            </a:r>
            <a:endParaRPr lang="de-CH" dirty="0"/>
          </a:p>
          <a:p>
            <a:r>
              <a:rPr lang="de-CH" dirty="0"/>
              <a:t>Werbeflyer für Produkte der einzelnen BIZ</a:t>
            </a:r>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3C81C81-E364-4366-A610-2DB15FF98538}" type="slidenum">
              <a:rPr kumimoji="0" lang="de-CH" sz="900" b="0" i="0" u="none" strike="noStrike" kern="1200" cap="none" spc="0" normalizeH="0" baseline="0" noProof="0" smtClean="0">
                <a:ln>
                  <a:noFill/>
                </a:ln>
                <a:solidFill>
                  <a:prstClr val="black"/>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de-CH" sz="9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38968512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149225" y="1468438"/>
            <a:ext cx="6553200" cy="3686175"/>
          </a:xfrm>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lang="de-CH" b="0" baseline="0" dirty="0"/>
              <a:t>Die 4 Sprechblasen zeigen beispielhaft auf, in welchen Situationen Eltern mit ihren Kindern eine Beratung aufsuchen könnten. </a:t>
            </a:r>
          </a:p>
          <a:p>
            <a:pPr eaLnBrk="1" hangingPunct="1"/>
            <a:endParaRPr lang="de-CH" altLang="de-DE" b="0" baseline="0" dirty="0"/>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3C81C81-E364-4366-A610-2DB15FF98538}" type="slidenum">
              <a:rPr kumimoji="0" lang="de-CH"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de-CH"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5402266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773113" y="1246188"/>
            <a:ext cx="5561012" cy="3127375"/>
          </a:xfrm>
        </p:spPr>
      </p:sp>
      <p:sp>
        <p:nvSpPr>
          <p:cNvPr id="3" name="Notizenplatzhalter 2"/>
          <p:cNvSpPr>
            <a:spLocks noGrp="1"/>
          </p:cNvSpPr>
          <p:nvPr>
            <p:ph type="body" idx="1"/>
          </p:nvPr>
        </p:nvSpPr>
        <p:spPr/>
        <p:txBody>
          <a:bodyPr/>
          <a:lstStyle/>
          <a:p>
            <a:r>
              <a:rPr lang="de-CH" b="1" dirty="0"/>
              <a:t>Ziel / Kernaussage</a:t>
            </a:r>
          </a:p>
          <a:p>
            <a:r>
              <a:rPr lang="de-CH" dirty="0"/>
              <a:t>Die Folie soll darauf hinweisen, dass auf www.biz-links.be.ch viele Materialien zu unterschiedlichen Themen abgelegt sind. Die Inhalte auf </a:t>
            </a:r>
            <a:r>
              <a:rPr lang="de-CH" dirty="0" err="1"/>
              <a:t>BIZlinks</a:t>
            </a:r>
            <a:r>
              <a:rPr lang="de-CH"/>
              <a:t> können </a:t>
            </a:r>
            <a:r>
              <a:rPr lang="de-CH" dirty="0"/>
              <a:t>nicht nur in der Infothek, sondern auch zuhause abgerufen werden. </a:t>
            </a:r>
          </a:p>
        </p:txBody>
      </p:sp>
      <p:sp>
        <p:nvSpPr>
          <p:cNvPr id="4" name="Foliennummernplatzhalt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3C81C81-E364-4366-A610-2DB15FF98538}" type="slidenum">
              <a:rPr kumimoji="0" lang="de-CH" sz="900" b="0" i="0" u="none" strike="noStrike" kern="1200" cap="none" spc="0" normalizeH="0" baseline="0" noProof="0" smtClean="0">
                <a:ln>
                  <a:noFill/>
                </a:ln>
                <a:solidFill>
                  <a:prstClr val="black"/>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de-CH" sz="9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71294535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773113" y="1246188"/>
            <a:ext cx="5561012" cy="3127375"/>
          </a:xfrm>
        </p:spPr>
      </p:sp>
      <p:sp>
        <p:nvSpPr>
          <p:cNvPr id="3" name="Notizenplatzhalter 2"/>
          <p:cNvSpPr>
            <a:spLocks noGrp="1"/>
          </p:cNvSpPr>
          <p:nvPr>
            <p:ph type="body" idx="1"/>
          </p:nvPr>
        </p:nvSpPr>
        <p:spPr/>
        <p:txBody>
          <a:bodyPr/>
          <a:lstStyle/>
          <a:p>
            <a:r>
              <a:rPr lang="de-CH" sz="1100" b="0" kern="1200" dirty="0">
                <a:solidFill>
                  <a:schemeClr val="tx1"/>
                </a:solidFill>
                <a:effectLst/>
                <a:latin typeface="+mn-lt"/>
                <a:ea typeface="+mn-ea"/>
                <a:cs typeface="+mn-cs"/>
              </a:rPr>
              <a:t>Folie für EO</a:t>
            </a:r>
          </a:p>
          <a:p>
            <a:endParaRPr lang="de-CH" sz="1100" b="1" kern="1200" dirty="0">
              <a:solidFill>
                <a:schemeClr val="tx1"/>
              </a:solidFill>
              <a:effectLst/>
              <a:latin typeface="+mn-lt"/>
              <a:ea typeface="+mn-ea"/>
              <a:cs typeface="+mn-cs"/>
            </a:endParaRPr>
          </a:p>
          <a:p>
            <a:r>
              <a:rPr lang="de-CH" sz="1100" b="1" kern="1200" dirty="0">
                <a:solidFill>
                  <a:schemeClr val="tx1"/>
                </a:solidFill>
                <a:effectLst/>
                <a:latin typeface="+mn-lt"/>
                <a:ea typeface="+mn-ea"/>
                <a:cs typeface="+mn-cs"/>
              </a:rPr>
              <a:t>Ziel/Kernaussage:</a:t>
            </a:r>
          </a:p>
          <a:p>
            <a:r>
              <a:rPr lang="de-CH" sz="1100" kern="1200" baseline="0" dirty="0">
                <a:solidFill>
                  <a:schemeClr val="tx1"/>
                </a:solidFill>
                <a:effectLst/>
                <a:latin typeface="+mn-lt"/>
                <a:ea typeface="+mn-ea"/>
                <a:cs typeface="+mn-cs"/>
              </a:rPr>
              <a:t>Auf unserer Internetseite befinden sich sehr viele Merkblätter zu verschiedenen Themen rund um die Berufswahl. </a:t>
            </a:r>
          </a:p>
          <a:p>
            <a:endParaRPr lang="de-CH" sz="1100" kern="1200" baseline="0" dirty="0">
              <a:solidFill>
                <a:schemeClr val="tx1"/>
              </a:solidFill>
              <a:effectLst/>
              <a:latin typeface="+mn-lt"/>
              <a:ea typeface="+mn-ea"/>
              <a:cs typeface="+mn-cs"/>
            </a:endParaRPr>
          </a:p>
          <a:p>
            <a:r>
              <a:rPr lang="de-CH" sz="1100" b="1" kern="1200" baseline="0" dirty="0">
                <a:solidFill>
                  <a:schemeClr val="tx1"/>
                </a:solidFill>
                <a:effectLst/>
                <a:latin typeface="+mn-lt"/>
                <a:ea typeface="+mn-ea"/>
                <a:cs typeface="+mn-cs"/>
              </a:rPr>
              <a:t>Hinweis:</a:t>
            </a:r>
          </a:p>
          <a:p>
            <a:r>
              <a:rPr lang="de-CH" sz="1100" kern="1200" baseline="0" dirty="0">
                <a:solidFill>
                  <a:schemeClr val="tx1"/>
                </a:solidFill>
                <a:effectLst/>
                <a:latin typeface="+mn-lt"/>
                <a:ea typeface="+mn-ea"/>
                <a:cs typeface="+mn-cs"/>
              </a:rPr>
              <a:t>QR-Code kann von den Teilnehmenden eingescannt werden, er führt direkt zu den BIZ-Publikationen.</a:t>
            </a:r>
            <a:endParaRPr lang="de-CH" sz="1100" kern="1200" dirty="0">
              <a:solidFill>
                <a:schemeClr val="tx1"/>
              </a:solidFill>
              <a:effectLst/>
              <a:latin typeface="+mn-lt"/>
              <a:ea typeface="+mn-ea"/>
              <a:cs typeface="+mn-cs"/>
            </a:endParaRPr>
          </a:p>
          <a:p>
            <a:endParaRPr lang="de-CH" sz="1100" i="1" kern="1200" dirty="0">
              <a:solidFill>
                <a:schemeClr val="tx1"/>
              </a:solidFill>
              <a:effectLst/>
              <a:latin typeface="+mn-lt"/>
              <a:ea typeface="+mn-ea"/>
              <a:cs typeface="+mn-cs"/>
            </a:endParaRPr>
          </a:p>
          <a:p>
            <a:endParaRPr lang="de-CH" dirty="0"/>
          </a:p>
          <a:p>
            <a:pPr marL="0" marR="0" lvl="0" indent="0" algn="l" defTabSz="914400" rtl="0" eaLnBrk="0" fontAlgn="base" latinLnBrk="0" hangingPunct="0">
              <a:lnSpc>
                <a:spcPct val="100000"/>
              </a:lnSpc>
              <a:spcBef>
                <a:spcPct val="30000"/>
              </a:spcBef>
              <a:spcAft>
                <a:spcPct val="0"/>
              </a:spcAft>
              <a:buClrTx/>
              <a:buSzTx/>
              <a:buFontTx/>
              <a:buNone/>
              <a:tabLst/>
              <a:defRPr/>
            </a:pPr>
            <a:endParaRPr lang="de-CH" b="1" dirty="0"/>
          </a:p>
          <a:p>
            <a:endParaRPr lang="de-CH" dirty="0"/>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3C81C81-E364-4366-A610-2DB15FF98538}" type="slidenum">
              <a:rPr kumimoji="0" lang="de-CH" sz="900" b="0" i="0" u="none" strike="noStrike" kern="1200" cap="none" spc="0" normalizeH="0" baseline="0" noProof="0" smtClean="0">
                <a:ln>
                  <a:noFill/>
                </a:ln>
                <a:solidFill>
                  <a:prstClr val="black"/>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de-CH" sz="9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73675265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773113" y="1246188"/>
            <a:ext cx="5561012" cy="3127375"/>
          </a:xfrm>
        </p:spPr>
      </p:sp>
      <p:sp>
        <p:nvSpPr>
          <p:cNvPr id="3" name="Notizenplatzhalter 2"/>
          <p:cNvSpPr>
            <a:spLocks noGrp="1"/>
          </p:cNvSpPr>
          <p:nvPr>
            <p:ph type="body" idx="1"/>
          </p:nvPr>
        </p:nvSpPr>
        <p:spPr/>
        <p:txBody>
          <a:bodyPr/>
          <a:lstStyle/>
          <a:p>
            <a:r>
              <a:rPr lang="de-CH" b="0" dirty="0"/>
              <a:t>Folie für EO</a:t>
            </a:r>
          </a:p>
          <a:p>
            <a:endParaRPr lang="de-CH" b="1" dirty="0"/>
          </a:p>
          <a:p>
            <a:r>
              <a:rPr lang="de-CH" b="1" dirty="0"/>
              <a:t>***Pflichtinhalt*** </a:t>
            </a:r>
          </a:p>
          <a:p>
            <a:r>
              <a:rPr lang="de-CH" b="1" dirty="0"/>
              <a:t>Wahlweise kann Folie 16</a:t>
            </a:r>
            <a:r>
              <a:rPr lang="de-CH" b="1" baseline="0" dirty="0"/>
              <a:t> </a:t>
            </a:r>
            <a:r>
              <a:rPr lang="de-CH" b="1" dirty="0"/>
              <a:t>oder 17 gezeigt werden.</a:t>
            </a:r>
          </a:p>
          <a:p>
            <a:endParaRPr lang="de-CH" b="1" dirty="0"/>
          </a:p>
          <a:p>
            <a:endParaRPr lang="de-CH" b="1" dirty="0"/>
          </a:p>
          <a:p>
            <a:r>
              <a:rPr lang="de-CH" b="1" dirty="0"/>
              <a:t>Ziel/Kernaussage</a:t>
            </a:r>
            <a:br>
              <a:rPr lang="de-CH" b="1" dirty="0"/>
            </a:br>
            <a:r>
              <a:rPr lang="de-CH" b="0" dirty="0"/>
              <a:t>Hinweis</a:t>
            </a:r>
            <a:r>
              <a:rPr lang="de-CH" b="0" baseline="0" dirty="0"/>
              <a:t> auf die ganze Palette an Angeboten für Erwachsene. Die BIZ beraten und begleiten nicht ausschliesslich Jugendliche.</a:t>
            </a:r>
            <a:endParaRPr lang="de-CH" b="0" dirty="0"/>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3C81C81-E364-4366-A610-2DB15FF98538}" type="slidenum">
              <a:rPr kumimoji="0" lang="de-CH" sz="900" b="0" i="0" u="none" strike="noStrike" kern="1200" cap="none" spc="0" normalizeH="0" baseline="0" noProof="0" smtClean="0">
                <a:ln>
                  <a:noFill/>
                </a:ln>
                <a:solidFill>
                  <a:prstClr val="black"/>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de-CH" sz="9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373736473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773113" y="1246188"/>
            <a:ext cx="5561012" cy="3127375"/>
          </a:xfrm>
        </p:spPr>
      </p:sp>
      <p:sp>
        <p:nvSpPr>
          <p:cNvPr id="3" name="Notizenplatzhalter 2"/>
          <p:cNvSpPr>
            <a:spLocks noGrp="1"/>
          </p:cNvSpPr>
          <p:nvPr>
            <p:ph type="body" idx="1"/>
          </p:nvPr>
        </p:nvSpPr>
        <p:spPr/>
        <p:txBody>
          <a:bodyPr/>
          <a:lstStyle/>
          <a:p>
            <a:pPr>
              <a:lnSpc>
                <a:spcPts val="1350"/>
              </a:lnSpc>
            </a:pPr>
            <a:r>
              <a:rPr lang="de-CH" sz="1800" kern="100" spc="10" dirty="0">
                <a:effectLst/>
                <a:latin typeface="Arial" panose="020B0604020202020204" pitchFamily="34" charset="0"/>
                <a:ea typeface="Arial" panose="020B0604020202020204" pitchFamily="34" charset="0"/>
                <a:cs typeface="System"/>
              </a:rPr>
              <a:t>Ich wünsche den Eltern ganz viel Zuversicht und Gelassenheit…</a:t>
            </a:r>
          </a:p>
          <a:p>
            <a:pPr>
              <a:lnSpc>
                <a:spcPts val="1350"/>
              </a:lnSpc>
            </a:pPr>
            <a:r>
              <a:rPr lang="de-CH" sz="1800" kern="100" spc="10" dirty="0">
                <a:effectLst/>
                <a:latin typeface="Arial" panose="020B0604020202020204" pitchFamily="34" charset="0"/>
                <a:ea typeface="Arial" panose="020B0604020202020204" pitchFamily="34" charset="0"/>
                <a:cs typeface="System"/>
              </a:rPr>
              <a:t>Und euch wünsche ich viel Freude beim Entdecken und Erforschen</a:t>
            </a:r>
            <a:r>
              <a:rPr lang="de-CH" sz="1800" kern="100" spc="10" baseline="0" dirty="0">
                <a:effectLst/>
                <a:latin typeface="Arial" panose="020B0604020202020204" pitchFamily="34" charset="0"/>
                <a:ea typeface="Arial" panose="020B0604020202020204" pitchFamily="34" charset="0"/>
                <a:cs typeface="System"/>
              </a:rPr>
              <a:t>!</a:t>
            </a:r>
          </a:p>
          <a:p>
            <a:pPr>
              <a:lnSpc>
                <a:spcPts val="1350"/>
              </a:lnSpc>
            </a:pPr>
            <a:r>
              <a:rPr lang="de-CH" sz="5400" dirty="0"/>
              <a:t>Herzlichen Dank!</a:t>
            </a:r>
            <a:br>
              <a:rPr lang="de-CH" sz="5400" dirty="0"/>
            </a:br>
            <a:r>
              <a:rPr lang="de-CH" sz="5400" dirty="0"/>
              <a:t>…und kommt gut nach Hause!</a:t>
            </a:r>
            <a:endParaRPr lang="de-CH" sz="1800" kern="100" spc="10" dirty="0">
              <a:effectLst/>
              <a:latin typeface="Arial" panose="020B0604020202020204" pitchFamily="34" charset="0"/>
              <a:ea typeface="Arial" panose="020B0604020202020204" pitchFamily="34" charset="0"/>
              <a:cs typeface="System"/>
            </a:endParaRPr>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3C81C81-E364-4366-A610-2DB15FF98538}" type="slidenum">
              <a:rPr kumimoji="0" lang="de-CH" sz="900" b="0" i="0" u="none" strike="noStrike" kern="1200" cap="none" spc="0" normalizeH="0" baseline="0" noProof="0" smtClean="0">
                <a:ln>
                  <a:noFill/>
                </a:ln>
                <a:solidFill>
                  <a:prstClr val="black"/>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de-CH" sz="9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215388544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773113" y="1246188"/>
            <a:ext cx="5561012" cy="3127375"/>
          </a:xfrm>
        </p:spPr>
      </p:sp>
      <p:sp>
        <p:nvSpPr>
          <p:cNvPr id="3" name="Notizenplatzhalter 2"/>
          <p:cNvSpPr>
            <a:spLocks noGrp="1"/>
          </p:cNvSpPr>
          <p:nvPr>
            <p:ph type="body" idx="1"/>
          </p:nvPr>
        </p:nvSpPr>
        <p:spPr/>
        <p:txBody>
          <a:bodyPr/>
          <a:lstStyle/>
          <a:p>
            <a:endParaRPr lang="de-CH" dirty="0"/>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34DCE02-93F7-5D44-A6C7-663963198F1F}" type="slidenum">
              <a:rPr kumimoji="0" lang="de-D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de-D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2781645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773113" y="1246188"/>
            <a:ext cx="5561012" cy="3127375"/>
          </a:xfrm>
        </p:spPr>
      </p:sp>
      <p:sp>
        <p:nvSpPr>
          <p:cNvPr id="3" name="Notizenplatzhalter 2"/>
          <p:cNvSpPr>
            <a:spLocks noGrp="1"/>
          </p:cNvSpPr>
          <p:nvPr>
            <p:ph type="body" idx="1"/>
          </p:nvPr>
        </p:nvSpPr>
        <p:spPr/>
        <p:txBody>
          <a:bodyPr/>
          <a:lstStyle/>
          <a:p>
            <a:endParaRPr lang="de-CH" dirty="0"/>
          </a:p>
        </p:txBody>
      </p:sp>
      <p:sp>
        <p:nvSpPr>
          <p:cNvPr id="4" name="Foliennummernplatzhalt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34DCE02-93F7-5D44-A6C7-663963198F1F}" type="slidenum">
              <a:rPr kumimoji="0" lang="de-D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de-D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1468825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773113" y="1246188"/>
            <a:ext cx="5561012" cy="3127375"/>
          </a:xfrm>
        </p:spPr>
      </p:sp>
      <p:sp>
        <p:nvSpPr>
          <p:cNvPr id="3" name="Notizenplatzhalter 2"/>
          <p:cNvSpPr>
            <a:spLocks noGrp="1"/>
          </p:cNvSpPr>
          <p:nvPr>
            <p:ph type="body" idx="1"/>
          </p:nvPr>
        </p:nvSpPr>
        <p:spPr/>
        <p:txBody>
          <a:bodyPr/>
          <a:lstStyle/>
          <a:p>
            <a:r>
              <a:rPr lang="de-DE" dirty="0"/>
              <a:t>Anhang 2 </a:t>
            </a:r>
            <a:r>
              <a:rPr lang="de-DE" dirty="0" err="1"/>
              <a:t>MiSDV</a:t>
            </a:r>
            <a:r>
              <a:rPr lang="de-DE" dirty="0"/>
              <a:t> </a:t>
            </a:r>
            <a:r>
              <a:rPr lang="de-DE"/>
              <a:t>= Mittelschuldirektionsverordnung</a:t>
            </a:r>
            <a:endParaRPr lang="de-CH" dirty="0"/>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34DCE02-93F7-5D44-A6C7-663963198F1F}" type="slidenum">
              <a:rPr kumimoji="0" lang="de-D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de-D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0596833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773113" y="1246188"/>
            <a:ext cx="5561012" cy="3127375"/>
          </a:xfrm>
        </p:spPr>
      </p:sp>
      <p:sp>
        <p:nvSpPr>
          <p:cNvPr id="3" name="Notizenplatzhalter 2"/>
          <p:cNvSpPr>
            <a:spLocks noGrp="1"/>
          </p:cNvSpPr>
          <p:nvPr>
            <p:ph type="body" idx="1"/>
          </p:nvPr>
        </p:nvSpPr>
        <p:spPr/>
        <p:txBody>
          <a:bodyPr/>
          <a:lstStyle/>
          <a:p>
            <a:endParaRPr lang="de-CH" dirty="0"/>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34DCE02-93F7-5D44-A6C7-663963198F1F}" type="slidenum">
              <a:rPr kumimoji="0" lang="de-D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de-D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7548671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773113" y="1246188"/>
            <a:ext cx="5561012" cy="3127375"/>
          </a:xfrm>
        </p:spPr>
      </p:sp>
      <p:sp>
        <p:nvSpPr>
          <p:cNvPr id="3" name="Notizenplatzhalter 2"/>
          <p:cNvSpPr>
            <a:spLocks noGrp="1"/>
          </p:cNvSpPr>
          <p:nvPr>
            <p:ph type="body" idx="1"/>
          </p:nvPr>
        </p:nvSpPr>
        <p:spPr/>
        <p:txBody>
          <a:bodyPr/>
          <a:lstStyle/>
          <a:p>
            <a:endParaRPr lang="de-CH" baseline="0" dirty="0">
              <a:sym typeface="Wingdings" panose="05000000000000000000" pitchFamily="2" charset="2"/>
            </a:endParaRPr>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34DCE02-93F7-5D44-A6C7-663963198F1F}" type="slidenum">
              <a:rPr kumimoji="0" lang="de-D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de-D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4242731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773113" y="1246188"/>
            <a:ext cx="5561012" cy="3127375"/>
          </a:xfrm>
        </p:spPr>
      </p:sp>
      <p:sp>
        <p:nvSpPr>
          <p:cNvPr id="3" name="Notizenplatzhalter 2"/>
          <p:cNvSpPr>
            <a:spLocks noGrp="1"/>
          </p:cNvSpPr>
          <p:nvPr>
            <p:ph type="body" idx="1"/>
          </p:nvPr>
        </p:nvSpPr>
        <p:spPr/>
        <p:txBody>
          <a:bodyPr/>
          <a:lstStyle/>
          <a:p>
            <a:r>
              <a:rPr lang="de-DE" dirty="0"/>
              <a:t>Anstatt Lernschwierigkeiten könnte ich auch  „</a:t>
            </a:r>
            <a:r>
              <a:rPr lang="de-DE" dirty="0" err="1"/>
              <a:t>SuS</a:t>
            </a:r>
            <a:r>
              <a:rPr lang="de-DE" dirty="0"/>
              <a:t> mit individuellen Lernvoraussetzungen“ sagen.</a:t>
            </a:r>
            <a:endParaRPr lang="de-CH" dirty="0"/>
          </a:p>
        </p:txBody>
      </p:sp>
      <p:sp>
        <p:nvSpPr>
          <p:cNvPr id="4" name="Foliennummernplatzhalt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34DCE02-93F7-5D44-A6C7-663963198F1F}" type="slidenum">
              <a:rPr kumimoji="0" lang="de-D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de-D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5021296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773113" y="1246188"/>
            <a:ext cx="5561012" cy="3127375"/>
          </a:xfrm>
        </p:spPr>
      </p:sp>
      <p:sp>
        <p:nvSpPr>
          <p:cNvPr id="3" name="Notizenplatzhalter 2"/>
          <p:cNvSpPr>
            <a:spLocks noGrp="1"/>
          </p:cNvSpPr>
          <p:nvPr>
            <p:ph type="body" idx="1"/>
          </p:nvPr>
        </p:nvSpPr>
        <p:spPr/>
        <p:txBody>
          <a:bodyPr/>
          <a:lstStyle/>
          <a:p>
            <a:r>
              <a:rPr lang="de-DE" dirty="0"/>
              <a:t>Ab 2. </a:t>
            </a:r>
            <a:endParaRPr lang="de-CH" dirty="0"/>
          </a:p>
        </p:txBody>
      </p:sp>
      <p:sp>
        <p:nvSpPr>
          <p:cNvPr id="4" name="Foliennummernplatzhalt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34DCE02-93F7-5D44-A6C7-663963198F1F}" type="slidenum">
              <a:rPr kumimoji="0" lang="de-D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de-D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4193449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773113" y="1246188"/>
            <a:ext cx="5561012" cy="3127375"/>
          </a:xfrm>
        </p:spPr>
      </p:sp>
      <p:sp>
        <p:nvSpPr>
          <p:cNvPr id="3" name="Notizenplatzhalter 2"/>
          <p:cNvSpPr>
            <a:spLocks noGrp="1"/>
          </p:cNvSpPr>
          <p:nvPr>
            <p:ph type="body" idx="1"/>
          </p:nvPr>
        </p:nvSpPr>
        <p:spPr/>
        <p:txBody>
          <a:bodyPr/>
          <a:lstStyle/>
          <a:p>
            <a:endParaRPr lang="de-CH" dirty="0"/>
          </a:p>
        </p:txBody>
      </p:sp>
      <p:sp>
        <p:nvSpPr>
          <p:cNvPr id="4" name="Foliennummernplatzhalt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34DCE02-93F7-5D44-A6C7-663963198F1F}" type="slidenum">
              <a:rPr kumimoji="0" lang="de-D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de-D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17176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773113" y="1246188"/>
            <a:ext cx="5561012" cy="3127375"/>
          </a:xfrm>
        </p:spPr>
      </p:sp>
      <p:sp>
        <p:nvSpPr>
          <p:cNvPr id="3" name="Notizenplatzhalter 2"/>
          <p:cNvSpPr>
            <a:spLocks noGrp="1"/>
          </p:cNvSpPr>
          <p:nvPr>
            <p:ph type="body" idx="1"/>
          </p:nvPr>
        </p:nvSpPr>
        <p:spPr/>
        <p:txBody>
          <a:bodyPr/>
          <a:lstStyle/>
          <a:p>
            <a:r>
              <a:rPr lang="de-CH" sz="1100" b="0" i="0" kern="1200" dirty="0">
                <a:solidFill>
                  <a:schemeClr val="tx1"/>
                </a:solidFill>
                <a:effectLst/>
                <a:latin typeface="+mn-lt"/>
                <a:ea typeface="+mn-ea"/>
                <a:cs typeface="+mn-cs"/>
              </a:rPr>
              <a:t>An der Aufnahmeprüfung für den Übertritt in das GYM1 werden folgende Fächer geprüft: </a:t>
            </a:r>
          </a:p>
          <a:p>
            <a:r>
              <a:rPr lang="de-CH" sz="1100" b="0" i="0" kern="1200" dirty="0">
                <a:solidFill>
                  <a:schemeClr val="tx1"/>
                </a:solidFill>
                <a:effectLst/>
                <a:latin typeface="+mn-lt"/>
                <a:ea typeface="+mn-ea"/>
                <a:cs typeface="+mn-cs"/>
              </a:rPr>
              <a:t>Deutsch (schriftlich, 120 Minuten)</a:t>
            </a:r>
          </a:p>
          <a:p>
            <a:r>
              <a:rPr lang="de-CH" sz="1100" b="0" i="0" kern="1200" dirty="0">
                <a:solidFill>
                  <a:schemeClr val="tx1"/>
                </a:solidFill>
                <a:effectLst/>
                <a:latin typeface="+mn-lt"/>
                <a:ea typeface="+mn-ea"/>
                <a:cs typeface="+mn-cs"/>
              </a:rPr>
              <a:t>Französisch (schriftlich, 60 Minuten)</a:t>
            </a:r>
          </a:p>
          <a:p>
            <a:r>
              <a:rPr lang="de-CH" sz="1100" b="0" i="0" kern="1200" dirty="0">
                <a:solidFill>
                  <a:schemeClr val="tx1"/>
                </a:solidFill>
                <a:effectLst/>
                <a:latin typeface="+mn-lt"/>
                <a:ea typeface="+mn-ea"/>
                <a:cs typeface="+mn-cs"/>
              </a:rPr>
              <a:t>Französisch (mündlich, 5 Minuten)*</a:t>
            </a:r>
          </a:p>
          <a:p>
            <a:r>
              <a:rPr lang="de-CH" sz="1100" b="0" i="0" kern="1200" dirty="0">
                <a:solidFill>
                  <a:schemeClr val="tx1"/>
                </a:solidFill>
                <a:effectLst/>
                <a:latin typeface="+mn-lt"/>
                <a:ea typeface="+mn-ea"/>
                <a:cs typeface="+mn-cs"/>
              </a:rPr>
              <a:t>Mathematik 1 (schriftlich, 60 Minuten); Operieren und Benennen, gemäss Lehrplan 21</a:t>
            </a:r>
          </a:p>
          <a:p>
            <a:r>
              <a:rPr lang="de-CH" sz="1100" b="0" i="0" kern="1200" dirty="0">
                <a:solidFill>
                  <a:schemeClr val="tx1"/>
                </a:solidFill>
                <a:effectLst/>
                <a:latin typeface="+mn-lt"/>
                <a:ea typeface="+mn-ea"/>
                <a:cs typeface="+mn-cs"/>
              </a:rPr>
              <a:t>Mathematik 2 (schriftlich, 60 Minuten); Erforschen und Argumentieren sowie Mathematisieren und Darstellen, gemäss Lehrplan 21</a:t>
            </a:r>
          </a:p>
          <a:p>
            <a:r>
              <a:rPr lang="de-CH" sz="1100" b="0" i="0" kern="1200" dirty="0">
                <a:solidFill>
                  <a:schemeClr val="tx1"/>
                </a:solidFill>
                <a:effectLst/>
                <a:latin typeface="+mn-lt"/>
                <a:ea typeface="+mn-ea"/>
                <a:cs typeface="+mn-cs"/>
              </a:rPr>
              <a:t>*Für die mündliche Prüfung Französisch werden jeweils drei Kandidatinnen und Kandidaten in einer Gruppe zusammengefasst. Jede Kandidatin bzw. jeder Kandidat wird fünf Minuten geprüft. Die mündliche Prüfung in Französisch wird nur von den Schülerinnen und Schülern absolviert, für welche aufgrund ihrer Leistungen in den schriftlichen Prüfungen eine Aufnahme potenziell noch möglich ist. Wird eine mündliche Prüfung abgelegt, so entspricht die Französischnote dem Durchschnitt der Noten der schriftlichen und der mündlichen Prüfung, wird die mündliche Prüfung nicht abgelegt, so ist die Prüfungsnote die Note der schriftlichen Prüfung.</a:t>
            </a:r>
          </a:p>
          <a:p>
            <a:r>
              <a:rPr lang="de-CH" sz="1100" b="0" i="0" kern="1200" dirty="0">
                <a:solidFill>
                  <a:schemeClr val="tx1"/>
                </a:solidFill>
                <a:effectLst/>
                <a:latin typeface="+mn-lt"/>
                <a:ea typeface="+mn-ea"/>
                <a:cs typeface="+mn-cs"/>
              </a:rPr>
              <a:t>Aus der Prüfung ergeben sich vier Noten. Wer mindestens 16 Punkte erreicht und nicht mehr als zwei Noten unter 4 aufweist, hat die Prüfung bestanden. </a:t>
            </a:r>
          </a:p>
          <a:p>
            <a:endParaRPr lang="de-DE" dirty="0"/>
          </a:p>
        </p:txBody>
      </p:sp>
      <p:sp>
        <p:nvSpPr>
          <p:cNvPr id="4" name="Foliennummernplatzhalt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34DCE02-93F7-5D44-A6C7-663963198F1F}" type="slidenum">
              <a:rPr kumimoji="0" lang="de-D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de-D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3714773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773113" y="1246188"/>
            <a:ext cx="5561012" cy="3127375"/>
          </a:xfrm>
        </p:spPr>
      </p:sp>
      <p:sp>
        <p:nvSpPr>
          <p:cNvPr id="3" name="Notizenplatzhalter 2"/>
          <p:cNvSpPr>
            <a:spLocks noGrp="1"/>
          </p:cNvSpPr>
          <p:nvPr>
            <p:ph type="body" idx="1"/>
          </p:nvPr>
        </p:nvSpPr>
        <p:spPr/>
        <p:txBody>
          <a:bodyPr/>
          <a:lstStyle/>
          <a:p>
            <a:endParaRPr lang="de-CH" baseline="0" dirty="0">
              <a:sym typeface="Wingdings" panose="05000000000000000000" pitchFamily="2" charset="2"/>
            </a:endParaRPr>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34DCE02-93F7-5D44-A6C7-663963198F1F}" type="slidenum">
              <a:rPr kumimoji="0" lang="de-D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de-D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4060498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773113" y="1246188"/>
            <a:ext cx="5561012" cy="3127375"/>
          </a:xfrm>
        </p:spPr>
      </p:sp>
      <p:sp>
        <p:nvSpPr>
          <p:cNvPr id="3" name="Notizenplatzhalter 2"/>
          <p:cNvSpPr>
            <a:spLocks noGrp="1"/>
          </p:cNvSpPr>
          <p:nvPr>
            <p:ph type="body" idx="1"/>
          </p:nvPr>
        </p:nvSpPr>
        <p:spPr/>
        <p:txBody>
          <a:bodyPr/>
          <a:lstStyle/>
          <a:p>
            <a:endParaRPr lang="de-CH" baseline="0" dirty="0">
              <a:sym typeface="Wingdings" panose="05000000000000000000" pitchFamily="2" charset="2"/>
            </a:endParaRPr>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34DCE02-93F7-5D44-A6C7-663963198F1F}" type="slidenum">
              <a:rPr kumimoji="0" lang="de-D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de-D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4614823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773113" y="1246188"/>
            <a:ext cx="5561012" cy="3127375"/>
          </a:xfrm>
        </p:spPr>
      </p:sp>
      <p:sp>
        <p:nvSpPr>
          <p:cNvPr id="3" name="Notizenplatzhalter 2"/>
          <p:cNvSpPr>
            <a:spLocks noGrp="1"/>
          </p:cNvSpPr>
          <p:nvPr>
            <p:ph type="body" idx="1"/>
          </p:nvPr>
        </p:nvSpPr>
        <p:spPr/>
        <p:txBody>
          <a:bodyPr/>
          <a:lstStyle/>
          <a:p>
            <a:r>
              <a:rPr lang="de-DE" baseline="0" dirty="0">
                <a:sym typeface="Wingdings" panose="05000000000000000000" pitchFamily="2" charset="2"/>
              </a:rPr>
              <a:t>In jedem Fach werden aber auch die methodischen und personalen Kompetenzen überprüft und beurteilt. In der Regel gehen wir bei guten bis sehr guten Fachleistungen davon aus, dass diese Kompetenzen erfüllt sind.</a:t>
            </a:r>
            <a:endParaRPr lang="de-CH" baseline="0" dirty="0">
              <a:sym typeface="Wingdings" panose="05000000000000000000" pitchFamily="2" charset="2"/>
            </a:endParaRPr>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34DCE02-93F7-5D44-A6C7-663963198F1F}" type="slidenum">
              <a:rPr kumimoji="0" lang="de-D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de-D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0366287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773113" y="1246188"/>
            <a:ext cx="5561012" cy="3127375"/>
          </a:xfrm>
        </p:spPr>
      </p:sp>
      <p:sp>
        <p:nvSpPr>
          <p:cNvPr id="3" name="Notizenplatzhalter 2"/>
          <p:cNvSpPr>
            <a:spLocks noGrp="1"/>
          </p:cNvSpPr>
          <p:nvPr>
            <p:ph type="body" idx="1"/>
          </p:nvPr>
        </p:nvSpPr>
        <p:spPr/>
        <p:txBody>
          <a:bodyPr/>
          <a:lstStyle/>
          <a:p>
            <a:r>
              <a:rPr lang="de-DE" dirty="0"/>
              <a:t>Hier sehen Sie ein Beispiel einer NICHT-Empfehlung. Die fachlichen Leistungen wurden als nicht genügend für den Schritt ans Gymnasium beurteilt. Auch die überfachlichen Kompetenzen werden gesamthaft nicht als genügend eingestuft. In diesem Bereich müssen mindesten 4 Kompetenzen als empfohlen beurteilt werden.</a:t>
            </a:r>
            <a:endParaRPr lang="de-CH" dirty="0"/>
          </a:p>
        </p:txBody>
      </p:sp>
      <p:sp>
        <p:nvSpPr>
          <p:cNvPr id="4" name="Foliennummernplatzhalt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34DCE02-93F7-5D44-A6C7-663963198F1F}" type="slidenum">
              <a:rPr kumimoji="0" lang="de-D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de-D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1409415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773113" y="1246188"/>
            <a:ext cx="5561012" cy="3127375"/>
          </a:xfrm>
        </p:spPr>
      </p:sp>
      <p:sp>
        <p:nvSpPr>
          <p:cNvPr id="3" name="Notizenplatzhalter 2"/>
          <p:cNvSpPr>
            <a:spLocks noGrp="1"/>
          </p:cNvSpPr>
          <p:nvPr>
            <p:ph type="body" idx="1"/>
          </p:nvPr>
        </p:nvSpPr>
        <p:spPr/>
        <p:txBody>
          <a:bodyPr/>
          <a:lstStyle/>
          <a:p>
            <a:r>
              <a:rPr lang="de-DE" dirty="0"/>
              <a:t>Hier ein Beispiel einer Empfehlung in das 1. Jahr des gymnasialen Bildungsganges. Mindesten 6 Kompetenzen müssen empfohlen sein.</a:t>
            </a:r>
            <a:endParaRPr lang="de-CH" dirty="0"/>
          </a:p>
        </p:txBody>
      </p:sp>
      <p:sp>
        <p:nvSpPr>
          <p:cNvPr id="4" name="Foliennummernplatzhalt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34DCE02-93F7-5D44-A6C7-663963198F1F}" type="slidenum">
              <a:rPr kumimoji="0" lang="de-D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de-D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4994413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773113" y="1246188"/>
            <a:ext cx="5561012" cy="3127375"/>
          </a:xfrm>
        </p:spPr>
      </p:sp>
      <p:sp>
        <p:nvSpPr>
          <p:cNvPr id="3" name="Notizenplatzhalter 2"/>
          <p:cNvSpPr>
            <a:spLocks noGrp="1"/>
          </p:cNvSpPr>
          <p:nvPr>
            <p:ph type="body" idx="1"/>
          </p:nvPr>
        </p:nvSpPr>
        <p:spPr/>
        <p:txBody>
          <a:bodyPr/>
          <a:lstStyle/>
          <a:p>
            <a:endParaRPr lang="de-CH" baseline="0" dirty="0">
              <a:sym typeface="Wingdings" panose="05000000000000000000" pitchFamily="2" charset="2"/>
            </a:endParaRPr>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34DCE02-93F7-5D44-A6C7-663963198F1F}" type="slidenum">
              <a:rPr kumimoji="0" lang="de-D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de-D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1428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773113" y="1246188"/>
            <a:ext cx="5561012" cy="3127375"/>
          </a:xfrm>
        </p:spPr>
      </p:sp>
      <p:sp>
        <p:nvSpPr>
          <p:cNvPr id="3" name="Notizenplatzhalter 2"/>
          <p:cNvSpPr>
            <a:spLocks noGrp="1"/>
          </p:cNvSpPr>
          <p:nvPr>
            <p:ph type="body" idx="1"/>
          </p:nvPr>
        </p:nvSpPr>
        <p:spPr/>
        <p:txBody>
          <a:bodyPr/>
          <a:lstStyle/>
          <a:p>
            <a:endParaRPr lang="de-CH" dirty="0"/>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34DCE02-93F7-5D44-A6C7-663963198F1F}" type="slidenum">
              <a:rPr kumimoji="0" lang="de-D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de-D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102734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folie">
    <p:spTree>
      <p:nvGrpSpPr>
        <p:cNvPr id="1" name=""/>
        <p:cNvGrpSpPr/>
        <p:nvPr/>
      </p:nvGrpSpPr>
      <p:grpSpPr>
        <a:xfrm>
          <a:off x="0" y="0"/>
          <a:ext cx="0" cy="0"/>
          <a:chOff x="0" y="0"/>
          <a:chExt cx="0" cy="0"/>
        </a:xfrm>
      </p:grpSpPr>
      <p:sp>
        <p:nvSpPr>
          <p:cNvPr id="2" name="Titel 1"/>
          <p:cNvSpPr>
            <a:spLocks noGrp="1"/>
          </p:cNvSpPr>
          <p:nvPr>
            <p:ph type="ctrTitle" hasCustomPrompt="1"/>
          </p:nvPr>
        </p:nvSpPr>
        <p:spPr>
          <a:xfrm>
            <a:off x="839788" y="2132856"/>
            <a:ext cx="8496300" cy="1558082"/>
          </a:xfrm>
        </p:spPr>
        <p:txBody>
          <a:bodyPr anchor="b"/>
          <a:lstStyle>
            <a:lvl1pPr algn="l">
              <a:lnSpc>
                <a:spcPct val="105000"/>
              </a:lnSpc>
              <a:defRPr sz="5100"/>
            </a:lvl1pPr>
          </a:lstStyle>
          <a:p>
            <a:r>
              <a:rPr lang="de-CH" dirty="0"/>
              <a:t>Titel (maximal zwei Zeilen)</a:t>
            </a:r>
          </a:p>
        </p:txBody>
      </p:sp>
      <p:sp>
        <p:nvSpPr>
          <p:cNvPr id="3" name="Untertitel 2"/>
          <p:cNvSpPr>
            <a:spLocks noGrp="1"/>
          </p:cNvSpPr>
          <p:nvPr>
            <p:ph type="subTitle" idx="1" hasCustomPrompt="1"/>
          </p:nvPr>
        </p:nvSpPr>
        <p:spPr>
          <a:xfrm>
            <a:off x="839788" y="3757613"/>
            <a:ext cx="8496300" cy="1500187"/>
          </a:xfrm>
        </p:spPr>
        <p:txBody>
          <a:bodyPr/>
          <a:lstStyle>
            <a:lvl1pPr marL="0" indent="0" algn="l">
              <a:buNone/>
              <a:defRPr sz="5100">
                <a:solidFill>
                  <a:srgbClr val="999999"/>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dirty="0"/>
              <a:t>Untertitel hinzufügen</a:t>
            </a:r>
            <a:endParaRPr lang="de-CH" dirty="0"/>
          </a:p>
        </p:txBody>
      </p:sp>
      <p:sp>
        <p:nvSpPr>
          <p:cNvPr id="7" name="Datumsplatzhalter 6"/>
          <p:cNvSpPr>
            <a:spLocks noGrp="1"/>
          </p:cNvSpPr>
          <p:nvPr>
            <p:ph type="dt" sz="half" idx="10"/>
          </p:nvPr>
        </p:nvSpPr>
        <p:spPr/>
        <p:txBody>
          <a:bodyPr/>
          <a:lstStyle/>
          <a:p>
            <a:fld id="{D8188CD8-7FF1-4ED3-8276-926FEB01991B}" type="datetime4">
              <a:rPr lang="de-CH" smtClean="0"/>
              <a:t>27. August 2026</a:t>
            </a:fld>
            <a:endParaRPr lang="de-CH" dirty="0"/>
          </a:p>
        </p:txBody>
      </p:sp>
      <p:sp>
        <p:nvSpPr>
          <p:cNvPr id="9" name="Fußzeilenplatzhalter 8"/>
          <p:cNvSpPr>
            <a:spLocks noGrp="1"/>
          </p:cNvSpPr>
          <p:nvPr>
            <p:ph type="ftr" sz="quarter" idx="11"/>
          </p:nvPr>
        </p:nvSpPr>
        <p:spPr/>
        <p:txBody>
          <a:bodyPr/>
          <a:lstStyle/>
          <a:p>
            <a:r>
              <a:rPr lang="de-CH"/>
              <a:t>Klassifizierung: intern / vertraulich / geheim</a:t>
            </a:r>
            <a:endParaRPr lang="de-CH" dirty="0"/>
          </a:p>
        </p:txBody>
      </p:sp>
      <p:sp>
        <p:nvSpPr>
          <p:cNvPr id="10" name="Foliennummernplatzhalter 9"/>
          <p:cNvSpPr>
            <a:spLocks noGrp="1"/>
          </p:cNvSpPr>
          <p:nvPr>
            <p:ph type="sldNum" sz="quarter" idx="12"/>
          </p:nvPr>
        </p:nvSpPr>
        <p:spPr/>
        <p:txBody>
          <a:bodyPr/>
          <a:lstStyle/>
          <a:p>
            <a:fld id="{442AD375-037F-43D0-B059-5172DA06796A}" type="slidenum">
              <a:rPr lang="de-CH" smtClean="0"/>
              <a:pPr/>
              <a:t>‹Nr.›</a:t>
            </a:fld>
            <a:endParaRPr lang="de-CH" dirty="0"/>
          </a:p>
        </p:txBody>
      </p:sp>
      <p:sp>
        <p:nvSpPr>
          <p:cNvPr id="5" name="Textplatzhalter 4">
            <a:extLst>
              <a:ext uri="{FF2B5EF4-FFF2-40B4-BE49-F238E27FC236}">
                <a16:creationId xmlns:a16="http://schemas.microsoft.com/office/drawing/2014/main" id="{03DC6B3D-051C-4BB5-9F4B-3A2474AD9302}"/>
              </a:ext>
            </a:extLst>
          </p:cNvPr>
          <p:cNvSpPr>
            <a:spLocks noGrp="1"/>
          </p:cNvSpPr>
          <p:nvPr>
            <p:ph type="body" sz="quarter" idx="13" hasCustomPrompt="1"/>
          </p:nvPr>
        </p:nvSpPr>
        <p:spPr>
          <a:xfrm>
            <a:off x="839788" y="1881188"/>
            <a:ext cx="5256212" cy="252412"/>
          </a:xfrm>
        </p:spPr>
        <p:txBody>
          <a:bodyPr lIns="18000"/>
          <a:lstStyle>
            <a:lvl1pPr>
              <a:defRPr sz="1300" b="1" spc="-20" baseline="0">
                <a:solidFill>
                  <a:srgbClr val="EA161F"/>
                </a:solidFill>
                <a:latin typeface="Arial" panose="020B0604020202020204" pitchFamily="34" charset="0"/>
                <a:cs typeface="Arial" panose="020B0604020202020204" pitchFamily="34" charset="0"/>
              </a:defRPr>
            </a:lvl1pPr>
          </a:lstStyle>
          <a:p>
            <a:pPr lvl="0"/>
            <a:r>
              <a:rPr lang="de-DE" dirty="0"/>
              <a:t>Spitzmarke hinzufügen</a:t>
            </a:r>
            <a:endParaRPr lang="de-CH" dirty="0"/>
          </a:p>
        </p:txBody>
      </p:sp>
      <p:sp>
        <p:nvSpPr>
          <p:cNvPr id="11" name="Textplatzhalter 4">
            <a:extLst>
              <a:ext uri="{FF2B5EF4-FFF2-40B4-BE49-F238E27FC236}">
                <a16:creationId xmlns:a16="http://schemas.microsoft.com/office/drawing/2014/main" id="{F6BA63E4-E10F-4E0A-91F5-2A2F84225353}"/>
              </a:ext>
            </a:extLst>
          </p:cNvPr>
          <p:cNvSpPr>
            <a:spLocks noGrp="1"/>
          </p:cNvSpPr>
          <p:nvPr>
            <p:ph type="body" sz="quarter" idx="14" hasCustomPrompt="1"/>
          </p:nvPr>
        </p:nvSpPr>
        <p:spPr>
          <a:xfrm>
            <a:off x="839788" y="6033704"/>
            <a:ext cx="5256212" cy="430643"/>
          </a:xfrm>
        </p:spPr>
        <p:txBody>
          <a:bodyPr anchor="b"/>
          <a:lstStyle>
            <a:lvl1pPr>
              <a:defRPr sz="1300" b="0" spc="0" baseline="0">
                <a:solidFill>
                  <a:schemeClr val="tx1"/>
                </a:solidFill>
                <a:latin typeface="Arial" panose="020B0604020202020204" pitchFamily="34" charset="0"/>
                <a:cs typeface="Arial" panose="020B0604020202020204" pitchFamily="34" charset="0"/>
              </a:defRPr>
            </a:lvl1pPr>
          </a:lstStyle>
          <a:p>
            <a:pPr lvl="0"/>
            <a:r>
              <a:rPr lang="de-DE" dirty="0"/>
              <a:t>Referent/-in</a:t>
            </a:r>
            <a:br>
              <a:rPr lang="de-DE" dirty="0"/>
            </a:br>
            <a:r>
              <a:rPr lang="de-DE" dirty="0"/>
              <a:t>Organisationseinheit</a:t>
            </a:r>
            <a:endParaRPr lang="de-CH" dirty="0"/>
          </a:p>
        </p:txBody>
      </p:sp>
    </p:spTree>
    <p:extLst>
      <p:ext uri="{BB962C8B-B14F-4D97-AF65-F5344CB8AC3E}">
        <p14:creationId xmlns:p14="http://schemas.microsoft.com/office/powerpoint/2010/main" val="13385399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elfolie mit Bild (hell) ">
    <p:spTree>
      <p:nvGrpSpPr>
        <p:cNvPr id="1" name=""/>
        <p:cNvGrpSpPr/>
        <p:nvPr/>
      </p:nvGrpSpPr>
      <p:grpSpPr>
        <a:xfrm>
          <a:off x="0" y="0"/>
          <a:ext cx="0" cy="0"/>
          <a:chOff x="0" y="0"/>
          <a:chExt cx="0" cy="0"/>
        </a:xfrm>
      </p:grpSpPr>
      <p:sp>
        <p:nvSpPr>
          <p:cNvPr id="14" name="Bildplatzhalter 4">
            <a:extLst>
              <a:ext uri="{FF2B5EF4-FFF2-40B4-BE49-F238E27FC236}">
                <a16:creationId xmlns:a16="http://schemas.microsoft.com/office/drawing/2014/main" id="{60DBF63A-340F-460B-96E6-FC454B3EB6E5}"/>
              </a:ext>
            </a:extLst>
          </p:cNvPr>
          <p:cNvSpPr>
            <a:spLocks noGrp="1"/>
          </p:cNvSpPr>
          <p:nvPr>
            <p:ph type="pic" sz="quarter" idx="17" hasCustomPrompt="1"/>
          </p:nvPr>
        </p:nvSpPr>
        <p:spPr>
          <a:xfrm>
            <a:off x="0" y="0"/>
            <a:ext cx="12192000" cy="6858000"/>
          </a:xfrm>
          <a:pattFill prst="lgCheck">
            <a:fgClr>
              <a:schemeClr val="bg1">
                <a:lumMod val="85000"/>
              </a:schemeClr>
            </a:fgClr>
            <a:bgClr>
              <a:schemeClr val="bg1"/>
            </a:bgClr>
          </a:pattFill>
        </p:spPr>
        <p:txBody>
          <a:bodyPr lIns="9432000" tIns="720000" rIns="360000" anchor="ctr"/>
          <a:lstStyle>
            <a:lvl1pPr algn="l">
              <a:defRPr sz="1200">
                <a:solidFill>
                  <a:schemeClr val="accent1">
                    <a:lumMod val="60000"/>
                    <a:lumOff val="40000"/>
                  </a:schemeClr>
                </a:solidFill>
              </a:defRPr>
            </a:lvl1pPr>
          </a:lstStyle>
          <a:p>
            <a:r>
              <a:rPr lang="de-CH" dirty="0"/>
              <a:t>Hintergrundbild durch «Drag &amp; Drop» in den Bildplatzhalter ziehen.</a:t>
            </a:r>
          </a:p>
        </p:txBody>
      </p:sp>
      <p:sp>
        <p:nvSpPr>
          <p:cNvPr id="8" name="Textplatzhalter 7">
            <a:extLst>
              <a:ext uri="{FF2B5EF4-FFF2-40B4-BE49-F238E27FC236}">
                <a16:creationId xmlns:a16="http://schemas.microsoft.com/office/drawing/2014/main" id="{6A410D26-1556-455F-8E0C-7721F22645DD}"/>
              </a:ext>
            </a:extLst>
          </p:cNvPr>
          <p:cNvSpPr>
            <a:spLocks noGrp="1"/>
          </p:cNvSpPr>
          <p:nvPr>
            <p:ph type="body" sz="quarter" idx="18" hasCustomPrompt="1"/>
          </p:nvPr>
        </p:nvSpPr>
        <p:spPr>
          <a:xfrm>
            <a:off x="-240704" y="0"/>
            <a:ext cx="168696" cy="6858000"/>
          </a:xfrm>
          <a:solidFill>
            <a:srgbClr val="FFFFFF">
              <a:alpha val="69804"/>
            </a:srgbClr>
          </a:solidFill>
        </p:spPr>
        <p:txBody>
          <a:bodyPr vert="vert270" lIns="18000" rIns="18000" anchor="t"/>
          <a:lstStyle>
            <a:lvl1pPr algn="r">
              <a:defRPr sz="820">
                <a:solidFill>
                  <a:schemeClr val="bg2"/>
                </a:solidFill>
              </a:defRPr>
            </a:lvl1pPr>
          </a:lstStyle>
          <a:p>
            <a:pPr lvl="0"/>
            <a:r>
              <a:rPr lang="de-DE" dirty="0"/>
              <a:t>Helle transparente Fläche – kann über das Hintergrundbild gezogen werden.</a:t>
            </a:r>
            <a:endParaRPr lang="de-CH" dirty="0"/>
          </a:p>
        </p:txBody>
      </p:sp>
      <p:sp>
        <p:nvSpPr>
          <p:cNvPr id="3" name="Untertitel 2"/>
          <p:cNvSpPr>
            <a:spLocks noGrp="1"/>
          </p:cNvSpPr>
          <p:nvPr>
            <p:ph type="subTitle" idx="1" hasCustomPrompt="1"/>
          </p:nvPr>
        </p:nvSpPr>
        <p:spPr>
          <a:xfrm>
            <a:off x="839788" y="3757613"/>
            <a:ext cx="8496300" cy="1500187"/>
          </a:xfrm>
        </p:spPr>
        <p:txBody>
          <a:bodyPr/>
          <a:lstStyle>
            <a:lvl1pPr marL="0" indent="0" algn="l">
              <a:buNone/>
              <a:defRPr sz="5100">
                <a:solidFill>
                  <a:srgbClr val="999999"/>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dirty="0"/>
              <a:t>Untertitel hinzufügen</a:t>
            </a:r>
            <a:endParaRPr lang="de-CH" dirty="0"/>
          </a:p>
        </p:txBody>
      </p:sp>
      <p:sp>
        <p:nvSpPr>
          <p:cNvPr id="7" name="Datumsplatzhalter 6"/>
          <p:cNvSpPr>
            <a:spLocks noGrp="1"/>
          </p:cNvSpPr>
          <p:nvPr>
            <p:ph type="dt" sz="half" idx="10"/>
          </p:nvPr>
        </p:nvSpPr>
        <p:spPr/>
        <p:txBody>
          <a:bodyPr/>
          <a:lstStyle>
            <a:lvl1pPr>
              <a:defRPr>
                <a:solidFill>
                  <a:schemeClr val="tx1"/>
                </a:solidFill>
              </a:defRPr>
            </a:lvl1pPr>
          </a:lstStyle>
          <a:p>
            <a:fld id="{5FE384C9-A36A-4C51-A757-4015A728520B}" type="datetime4">
              <a:rPr lang="de-CH" smtClean="0"/>
              <a:t>27. August 2026</a:t>
            </a:fld>
            <a:endParaRPr lang="de-CH" dirty="0"/>
          </a:p>
        </p:txBody>
      </p:sp>
      <p:sp>
        <p:nvSpPr>
          <p:cNvPr id="9" name="Fußzeilenplatzhalter 8"/>
          <p:cNvSpPr>
            <a:spLocks noGrp="1"/>
          </p:cNvSpPr>
          <p:nvPr>
            <p:ph type="ftr" sz="quarter" idx="11"/>
          </p:nvPr>
        </p:nvSpPr>
        <p:spPr/>
        <p:txBody>
          <a:bodyPr/>
          <a:lstStyle>
            <a:lvl1pPr>
              <a:defRPr>
                <a:solidFill>
                  <a:schemeClr val="tx1"/>
                </a:solidFill>
              </a:defRPr>
            </a:lvl1pPr>
          </a:lstStyle>
          <a:p>
            <a:r>
              <a:rPr lang="de-CH"/>
              <a:t>Klassifizierung: intern / vertraulich / geheim</a:t>
            </a:r>
            <a:endParaRPr lang="de-CH" dirty="0"/>
          </a:p>
        </p:txBody>
      </p:sp>
      <p:sp>
        <p:nvSpPr>
          <p:cNvPr id="10" name="Foliennummernplatzhalter 9"/>
          <p:cNvSpPr>
            <a:spLocks noGrp="1"/>
          </p:cNvSpPr>
          <p:nvPr>
            <p:ph type="sldNum" sz="quarter" idx="12"/>
          </p:nvPr>
        </p:nvSpPr>
        <p:spPr/>
        <p:txBody>
          <a:bodyPr/>
          <a:lstStyle>
            <a:lvl1pPr>
              <a:defRPr>
                <a:solidFill>
                  <a:schemeClr val="tx1"/>
                </a:solidFill>
              </a:defRPr>
            </a:lvl1pPr>
          </a:lstStyle>
          <a:p>
            <a:fld id="{442AD375-037F-43D0-B059-5172DA06796A}" type="slidenum">
              <a:rPr lang="de-CH" smtClean="0"/>
              <a:pPr/>
              <a:t>‹Nr.›</a:t>
            </a:fld>
            <a:endParaRPr lang="de-CH" dirty="0"/>
          </a:p>
        </p:txBody>
      </p:sp>
      <p:sp>
        <p:nvSpPr>
          <p:cNvPr id="5" name="Textplatzhalter 4">
            <a:extLst>
              <a:ext uri="{FF2B5EF4-FFF2-40B4-BE49-F238E27FC236}">
                <a16:creationId xmlns:a16="http://schemas.microsoft.com/office/drawing/2014/main" id="{03DC6B3D-051C-4BB5-9F4B-3A2474AD9302}"/>
              </a:ext>
            </a:extLst>
          </p:cNvPr>
          <p:cNvSpPr>
            <a:spLocks noGrp="1"/>
          </p:cNvSpPr>
          <p:nvPr>
            <p:ph type="body" sz="quarter" idx="13" hasCustomPrompt="1"/>
          </p:nvPr>
        </p:nvSpPr>
        <p:spPr>
          <a:xfrm>
            <a:off x="839788" y="1881188"/>
            <a:ext cx="5256212" cy="252412"/>
          </a:xfrm>
        </p:spPr>
        <p:txBody>
          <a:bodyPr lIns="18000"/>
          <a:lstStyle>
            <a:lvl1pPr>
              <a:defRPr sz="1300" b="1" spc="-20" baseline="0">
                <a:solidFill>
                  <a:srgbClr val="EA161F"/>
                </a:solidFill>
                <a:latin typeface="Arial" panose="020B0604020202020204" pitchFamily="34" charset="0"/>
                <a:cs typeface="Arial" panose="020B0604020202020204" pitchFamily="34" charset="0"/>
              </a:defRPr>
            </a:lvl1pPr>
          </a:lstStyle>
          <a:p>
            <a:pPr lvl="0"/>
            <a:r>
              <a:rPr lang="de-DE" dirty="0"/>
              <a:t>Spitzmarke hinzufügen</a:t>
            </a:r>
            <a:endParaRPr lang="de-CH" dirty="0"/>
          </a:p>
        </p:txBody>
      </p:sp>
      <p:sp>
        <p:nvSpPr>
          <p:cNvPr id="13" name="Textplatzhalter 4">
            <a:extLst>
              <a:ext uri="{FF2B5EF4-FFF2-40B4-BE49-F238E27FC236}">
                <a16:creationId xmlns:a16="http://schemas.microsoft.com/office/drawing/2014/main" id="{85EFC2AA-536C-4AE6-B953-354A6935FCE4}"/>
              </a:ext>
            </a:extLst>
          </p:cNvPr>
          <p:cNvSpPr>
            <a:spLocks noGrp="1"/>
          </p:cNvSpPr>
          <p:nvPr>
            <p:ph type="body" sz="quarter" idx="16" hasCustomPrompt="1"/>
          </p:nvPr>
        </p:nvSpPr>
        <p:spPr>
          <a:xfrm>
            <a:off x="291600" y="180000"/>
            <a:ext cx="1483200" cy="694800"/>
          </a:xfrm>
          <a:blipFill>
            <a:blip r:embed="rId2"/>
            <a:stretch>
              <a:fillRect/>
            </a:stretch>
          </a:blipFill>
        </p:spPr>
        <p:txBody>
          <a:bodyPr/>
          <a:lstStyle>
            <a:lvl1pPr>
              <a:defRPr sz="500" b="0" spc="0" baseline="0">
                <a:solidFill>
                  <a:schemeClr val="tx1"/>
                </a:solidFill>
                <a:latin typeface="Arial" panose="020B0604020202020204" pitchFamily="34" charset="0"/>
                <a:cs typeface="Arial" panose="020B0604020202020204" pitchFamily="34" charset="0"/>
              </a:defRPr>
            </a:lvl1pPr>
          </a:lstStyle>
          <a:p>
            <a:pPr lvl="0"/>
            <a:r>
              <a:rPr lang="de-DE" dirty="0"/>
              <a:t>   </a:t>
            </a:r>
            <a:endParaRPr lang="de-CH" dirty="0"/>
          </a:p>
        </p:txBody>
      </p:sp>
      <p:sp>
        <p:nvSpPr>
          <p:cNvPr id="15" name="Textplatzhalter 4">
            <a:extLst>
              <a:ext uri="{FF2B5EF4-FFF2-40B4-BE49-F238E27FC236}">
                <a16:creationId xmlns:a16="http://schemas.microsoft.com/office/drawing/2014/main" id="{5635797A-88C8-4B59-88E9-2DAF61D2598E}"/>
              </a:ext>
            </a:extLst>
          </p:cNvPr>
          <p:cNvSpPr>
            <a:spLocks noGrp="1"/>
          </p:cNvSpPr>
          <p:nvPr>
            <p:ph type="body" sz="quarter" idx="14" hasCustomPrompt="1"/>
          </p:nvPr>
        </p:nvSpPr>
        <p:spPr>
          <a:xfrm>
            <a:off x="839788" y="6033704"/>
            <a:ext cx="5256212" cy="430643"/>
          </a:xfrm>
        </p:spPr>
        <p:txBody>
          <a:bodyPr anchor="b"/>
          <a:lstStyle>
            <a:lvl1pPr>
              <a:defRPr sz="1300" b="0" spc="0" baseline="0">
                <a:solidFill>
                  <a:schemeClr val="tx1"/>
                </a:solidFill>
                <a:latin typeface="Arial" panose="020B0604020202020204" pitchFamily="34" charset="0"/>
                <a:cs typeface="Arial" panose="020B0604020202020204" pitchFamily="34" charset="0"/>
              </a:defRPr>
            </a:lvl1pPr>
          </a:lstStyle>
          <a:p>
            <a:pPr lvl="0"/>
            <a:r>
              <a:rPr lang="de-DE" dirty="0"/>
              <a:t>Referent/-in</a:t>
            </a:r>
            <a:br>
              <a:rPr lang="de-DE" dirty="0"/>
            </a:br>
            <a:r>
              <a:rPr lang="de-DE" dirty="0"/>
              <a:t>Organisationseinheit</a:t>
            </a:r>
            <a:endParaRPr lang="de-CH" dirty="0"/>
          </a:p>
        </p:txBody>
      </p:sp>
      <p:sp>
        <p:nvSpPr>
          <p:cNvPr id="2" name="Titel 1"/>
          <p:cNvSpPr>
            <a:spLocks noGrp="1"/>
          </p:cNvSpPr>
          <p:nvPr>
            <p:ph type="ctrTitle" hasCustomPrompt="1"/>
          </p:nvPr>
        </p:nvSpPr>
        <p:spPr>
          <a:xfrm>
            <a:off x="839788" y="2132856"/>
            <a:ext cx="8496300" cy="1558082"/>
          </a:xfrm>
        </p:spPr>
        <p:txBody>
          <a:bodyPr anchor="b"/>
          <a:lstStyle>
            <a:lvl1pPr algn="l">
              <a:lnSpc>
                <a:spcPct val="105000"/>
              </a:lnSpc>
              <a:defRPr sz="5100"/>
            </a:lvl1pPr>
          </a:lstStyle>
          <a:p>
            <a:r>
              <a:rPr lang="de-CH" dirty="0"/>
              <a:t>Titel (maximal zwei Zeilen)</a:t>
            </a:r>
          </a:p>
        </p:txBody>
      </p:sp>
    </p:spTree>
    <p:extLst>
      <p:ext uri="{BB962C8B-B14F-4D97-AF65-F5344CB8AC3E}">
        <p14:creationId xmlns:p14="http://schemas.microsoft.com/office/powerpoint/2010/main" val="10096352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elfolie mit Bild (dunkel)">
    <p:spTree>
      <p:nvGrpSpPr>
        <p:cNvPr id="1" name=""/>
        <p:cNvGrpSpPr/>
        <p:nvPr/>
      </p:nvGrpSpPr>
      <p:grpSpPr>
        <a:xfrm>
          <a:off x="0" y="0"/>
          <a:ext cx="0" cy="0"/>
          <a:chOff x="0" y="0"/>
          <a:chExt cx="0" cy="0"/>
        </a:xfrm>
      </p:grpSpPr>
      <p:sp>
        <p:nvSpPr>
          <p:cNvPr id="16" name="Bildplatzhalter 4">
            <a:extLst>
              <a:ext uri="{FF2B5EF4-FFF2-40B4-BE49-F238E27FC236}">
                <a16:creationId xmlns:a16="http://schemas.microsoft.com/office/drawing/2014/main" id="{6A2DDBDC-F105-48B2-B9F8-38121A7EA8C9}"/>
              </a:ext>
            </a:extLst>
          </p:cNvPr>
          <p:cNvSpPr>
            <a:spLocks noGrp="1"/>
          </p:cNvSpPr>
          <p:nvPr>
            <p:ph type="pic" sz="quarter" idx="17" hasCustomPrompt="1"/>
          </p:nvPr>
        </p:nvSpPr>
        <p:spPr>
          <a:xfrm>
            <a:off x="0" y="0"/>
            <a:ext cx="12192000" cy="6858000"/>
          </a:xfrm>
          <a:pattFill prst="lgCheck">
            <a:fgClr>
              <a:schemeClr val="bg1">
                <a:lumMod val="85000"/>
              </a:schemeClr>
            </a:fgClr>
            <a:bgClr>
              <a:schemeClr val="bg1"/>
            </a:bgClr>
          </a:pattFill>
        </p:spPr>
        <p:txBody>
          <a:bodyPr lIns="9432000" tIns="720000" rIns="360000" anchor="ctr"/>
          <a:lstStyle>
            <a:lvl1pPr algn="l">
              <a:defRPr sz="1200">
                <a:solidFill>
                  <a:schemeClr val="accent1">
                    <a:lumMod val="60000"/>
                    <a:lumOff val="40000"/>
                  </a:schemeClr>
                </a:solidFill>
              </a:defRPr>
            </a:lvl1pPr>
          </a:lstStyle>
          <a:p>
            <a:r>
              <a:rPr lang="de-CH" dirty="0"/>
              <a:t>Hintergrundbild durch «Drag &amp; Drop» in den Bildplatzhalter ziehen.</a:t>
            </a:r>
          </a:p>
        </p:txBody>
      </p:sp>
      <p:sp>
        <p:nvSpPr>
          <p:cNvPr id="11" name="Textplatzhalter 7">
            <a:extLst>
              <a:ext uri="{FF2B5EF4-FFF2-40B4-BE49-F238E27FC236}">
                <a16:creationId xmlns:a16="http://schemas.microsoft.com/office/drawing/2014/main" id="{97E9A6A2-BECC-4EE3-BDC3-5BB494708F28}"/>
              </a:ext>
            </a:extLst>
          </p:cNvPr>
          <p:cNvSpPr>
            <a:spLocks noGrp="1"/>
          </p:cNvSpPr>
          <p:nvPr>
            <p:ph type="body" sz="quarter" idx="18" hasCustomPrompt="1"/>
          </p:nvPr>
        </p:nvSpPr>
        <p:spPr>
          <a:xfrm>
            <a:off x="-240704" y="0"/>
            <a:ext cx="168696" cy="6858000"/>
          </a:xfrm>
          <a:solidFill>
            <a:schemeClr val="accent1">
              <a:alpha val="69804"/>
            </a:schemeClr>
          </a:solidFill>
        </p:spPr>
        <p:txBody>
          <a:bodyPr vert="vert270" lIns="18000" rIns="18000" anchor="t"/>
          <a:lstStyle>
            <a:lvl1pPr algn="r">
              <a:defRPr sz="820">
                <a:solidFill>
                  <a:schemeClr val="bg2"/>
                </a:solidFill>
              </a:defRPr>
            </a:lvl1pPr>
          </a:lstStyle>
          <a:p>
            <a:pPr lvl="0"/>
            <a:r>
              <a:rPr lang="de-DE" dirty="0"/>
              <a:t>Dunkle transparente Fläche – kann über das Hintergrundbild gezogen werden.</a:t>
            </a:r>
            <a:endParaRPr lang="de-CH" dirty="0"/>
          </a:p>
        </p:txBody>
      </p:sp>
      <p:sp>
        <p:nvSpPr>
          <p:cNvPr id="3" name="Untertitel 2"/>
          <p:cNvSpPr>
            <a:spLocks noGrp="1"/>
          </p:cNvSpPr>
          <p:nvPr>
            <p:ph type="subTitle" idx="1" hasCustomPrompt="1"/>
          </p:nvPr>
        </p:nvSpPr>
        <p:spPr>
          <a:xfrm>
            <a:off x="839788" y="3757613"/>
            <a:ext cx="8496300" cy="1500187"/>
          </a:xfrm>
        </p:spPr>
        <p:txBody>
          <a:bodyPr/>
          <a:lstStyle>
            <a:lvl1pPr marL="0" indent="0" algn="l">
              <a:buNone/>
              <a:defRPr sz="5100">
                <a:solidFill>
                  <a:srgbClr val="999999"/>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dirty="0"/>
              <a:t>Untertitel hinzufügen</a:t>
            </a:r>
            <a:endParaRPr lang="de-CH" dirty="0"/>
          </a:p>
        </p:txBody>
      </p:sp>
      <p:sp>
        <p:nvSpPr>
          <p:cNvPr id="7" name="Datumsplatzhalter 6"/>
          <p:cNvSpPr>
            <a:spLocks noGrp="1"/>
          </p:cNvSpPr>
          <p:nvPr>
            <p:ph type="dt" sz="half" idx="10"/>
          </p:nvPr>
        </p:nvSpPr>
        <p:spPr/>
        <p:txBody>
          <a:bodyPr/>
          <a:lstStyle>
            <a:lvl1pPr>
              <a:defRPr>
                <a:solidFill>
                  <a:schemeClr val="bg1"/>
                </a:solidFill>
              </a:defRPr>
            </a:lvl1pPr>
          </a:lstStyle>
          <a:p>
            <a:fld id="{0919DDA5-21C2-4B1D-B299-BF7B0E6DE0FE}" type="datetime4">
              <a:rPr lang="de-CH" smtClean="0"/>
              <a:t>27. August 2026</a:t>
            </a:fld>
            <a:endParaRPr lang="de-CH" dirty="0"/>
          </a:p>
        </p:txBody>
      </p:sp>
      <p:sp>
        <p:nvSpPr>
          <p:cNvPr id="9" name="Fußzeilenplatzhalter 8"/>
          <p:cNvSpPr>
            <a:spLocks noGrp="1"/>
          </p:cNvSpPr>
          <p:nvPr>
            <p:ph type="ftr" sz="quarter" idx="11"/>
          </p:nvPr>
        </p:nvSpPr>
        <p:spPr/>
        <p:txBody>
          <a:bodyPr/>
          <a:lstStyle>
            <a:lvl1pPr>
              <a:defRPr>
                <a:solidFill>
                  <a:schemeClr val="bg1"/>
                </a:solidFill>
              </a:defRPr>
            </a:lvl1pPr>
          </a:lstStyle>
          <a:p>
            <a:r>
              <a:rPr lang="de-CH"/>
              <a:t>Klassifizierung: intern / vertraulich / geheim</a:t>
            </a:r>
            <a:endParaRPr lang="de-CH" dirty="0"/>
          </a:p>
        </p:txBody>
      </p:sp>
      <p:sp>
        <p:nvSpPr>
          <p:cNvPr id="10" name="Foliennummernplatzhalter 9"/>
          <p:cNvSpPr>
            <a:spLocks noGrp="1"/>
          </p:cNvSpPr>
          <p:nvPr>
            <p:ph type="sldNum" sz="quarter" idx="12"/>
          </p:nvPr>
        </p:nvSpPr>
        <p:spPr/>
        <p:txBody>
          <a:bodyPr/>
          <a:lstStyle>
            <a:lvl1pPr>
              <a:defRPr>
                <a:solidFill>
                  <a:schemeClr val="bg1"/>
                </a:solidFill>
              </a:defRPr>
            </a:lvl1pPr>
          </a:lstStyle>
          <a:p>
            <a:fld id="{442AD375-037F-43D0-B059-5172DA06796A}" type="slidenum">
              <a:rPr lang="de-CH" smtClean="0"/>
              <a:pPr/>
              <a:t>‹Nr.›</a:t>
            </a:fld>
            <a:endParaRPr lang="de-CH" dirty="0"/>
          </a:p>
        </p:txBody>
      </p:sp>
      <p:sp>
        <p:nvSpPr>
          <p:cNvPr id="5" name="Textplatzhalter 4">
            <a:extLst>
              <a:ext uri="{FF2B5EF4-FFF2-40B4-BE49-F238E27FC236}">
                <a16:creationId xmlns:a16="http://schemas.microsoft.com/office/drawing/2014/main" id="{03DC6B3D-051C-4BB5-9F4B-3A2474AD9302}"/>
              </a:ext>
            </a:extLst>
          </p:cNvPr>
          <p:cNvSpPr>
            <a:spLocks noGrp="1"/>
          </p:cNvSpPr>
          <p:nvPr>
            <p:ph type="body" sz="quarter" idx="13" hasCustomPrompt="1"/>
          </p:nvPr>
        </p:nvSpPr>
        <p:spPr>
          <a:xfrm>
            <a:off x="839788" y="1881188"/>
            <a:ext cx="5256212" cy="252412"/>
          </a:xfrm>
        </p:spPr>
        <p:txBody>
          <a:bodyPr lIns="18000"/>
          <a:lstStyle>
            <a:lvl1pPr>
              <a:defRPr sz="1300" b="1" spc="-20" baseline="0">
                <a:solidFill>
                  <a:schemeClr val="bg1"/>
                </a:solidFill>
                <a:latin typeface="Arial" panose="020B0604020202020204" pitchFamily="34" charset="0"/>
                <a:cs typeface="Arial" panose="020B0604020202020204" pitchFamily="34" charset="0"/>
              </a:defRPr>
            </a:lvl1pPr>
          </a:lstStyle>
          <a:p>
            <a:pPr lvl="0"/>
            <a:r>
              <a:rPr lang="de-DE" dirty="0"/>
              <a:t>Spitzmarke hinzufügen</a:t>
            </a:r>
            <a:endParaRPr lang="de-CH" dirty="0"/>
          </a:p>
        </p:txBody>
      </p:sp>
      <p:sp>
        <p:nvSpPr>
          <p:cNvPr id="13" name="Textplatzhalter 4">
            <a:extLst>
              <a:ext uri="{FF2B5EF4-FFF2-40B4-BE49-F238E27FC236}">
                <a16:creationId xmlns:a16="http://schemas.microsoft.com/office/drawing/2014/main" id="{85EFC2AA-536C-4AE6-B953-354A6935FCE4}"/>
              </a:ext>
            </a:extLst>
          </p:cNvPr>
          <p:cNvSpPr>
            <a:spLocks noGrp="1"/>
          </p:cNvSpPr>
          <p:nvPr>
            <p:ph type="body" sz="quarter" idx="16" hasCustomPrompt="1"/>
          </p:nvPr>
        </p:nvSpPr>
        <p:spPr>
          <a:xfrm>
            <a:off x="291600" y="180000"/>
            <a:ext cx="1483200" cy="694800"/>
          </a:xfrm>
          <a:blipFill>
            <a:blip r:embed="rId2"/>
            <a:stretch>
              <a:fillRect/>
            </a:stretch>
          </a:blipFill>
        </p:spPr>
        <p:txBody>
          <a:bodyPr/>
          <a:lstStyle>
            <a:lvl1pPr>
              <a:defRPr sz="500" b="0" spc="0" baseline="0">
                <a:solidFill>
                  <a:schemeClr val="tx1"/>
                </a:solidFill>
                <a:latin typeface="Arial" panose="020B0604020202020204" pitchFamily="34" charset="0"/>
                <a:cs typeface="Arial" panose="020B0604020202020204" pitchFamily="34" charset="0"/>
              </a:defRPr>
            </a:lvl1pPr>
          </a:lstStyle>
          <a:p>
            <a:pPr lvl="0"/>
            <a:r>
              <a:rPr lang="de-DE" dirty="0"/>
              <a:t>   </a:t>
            </a:r>
            <a:endParaRPr lang="de-CH" dirty="0"/>
          </a:p>
        </p:txBody>
      </p:sp>
      <p:sp>
        <p:nvSpPr>
          <p:cNvPr id="14" name="Textplatzhalter 4">
            <a:extLst>
              <a:ext uri="{FF2B5EF4-FFF2-40B4-BE49-F238E27FC236}">
                <a16:creationId xmlns:a16="http://schemas.microsoft.com/office/drawing/2014/main" id="{98F91D8E-4836-4A00-B7AC-63D16F153E2E}"/>
              </a:ext>
            </a:extLst>
          </p:cNvPr>
          <p:cNvSpPr>
            <a:spLocks noGrp="1"/>
          </p:cNvSpPr>
          <p:nvPr>
            <p:ph type="body" sz="quarter" idx="14" hasCustomPrompt="1"/>
          </p:nvPr>
        </p:nvSpPr>
        <p:spPr>
          <a:xfrm>
            <a:off x="839788" y="6033704"/>
            <a:ext cx="5256212" cy="430643"/>
          </a:xfrm>
        </p:spPr>
        <p:txBody>
          <a:bodyPr anchor="b"/>
          <a:lstStyle>
            <a:lvl1pPr>
              <a:defRPr sz="1300" b="0" spc="0" baseline="0">
                <a:solidFill>
                  <a:schemeClr val="bg1"/>
                </a:solidFill>
                <a:latin typeface="Arial" panose="020B0604020202020204" pitchFamily="34" charset="0"/>
                <a:cs typeface="Arial" panose="020B0604020202020204" pitchFamily="34" charset="0"/>
              </a:defRPr>
            </a:lvl1pPr>
          </a:lstStyle>
          <a:p>
            <a:pPr lvl="0"/>
            <a:r>
              <a:rPr lang="de-DE" dirty="0"/>
              <a:t>Referent/-in</a:t>
            </a:r>
            <a:br>
              <a:rPr lang="de-DE" dirty="0"/>
            </a:br>
            <a:r>
              <a:rPr lang="de-DE" dirty="0"/>
              <a:t>Organisationseinheit</a:t>
            </a:r>
            <a:endParaRPr lang="de-CH" dirty="0"/>
          </a:p>
        </p:txBody>
      </p:sp>
      <p:sp>
        <p:nvSpPr>
          <p:cNvPr id="2" name="Titel 1"/>
          <p:cNvSpPr>
            <a:spLocks noGrp="1"/>
          </p:cNvSpPr>
          <p:nvPr>
            <p:ph type="ctrTitle" hasCustomPrompt="1"/>
          </p:nvPr>
        </p:nvSpPr>
        <p:spPr>
          <a:xfrm>
            <a:off x="839788" y="2132856"/>
            <a:ext cx="8496300" cy="1558082"/>
          </a:xfrm>
        </p:spPr>
        <p:txBody>
          <a:bodyPr anchor="b"/>
          <a:lstStyle>
            <a:lvl1pPr algn="l">
              <a:lnSpc>
                <a:spcPct val="105000"/>
              </a:lnSpc>
              <a:defRPr sz="5100">
                <a:solidFill>
                  <a:schemeClr val="bg1"/>
                </a:solidFill>
              </a:defRPr>
            </a:lvl1pPr>
          </a:lstStyle>
          <a:p>
            <a:r>
              <a:rPr lang="de-CH" dirty="0"/>
              <a:t>Titel (maximal zwei Zeilen)</a:t>
            </a:r>
          </a:p>
        </p:txBody>
      </p:sp>
    </p:spTree>
    <p:extLst>
      <p:ext uri="{BB962C8B-B14F-4D97-AF65-F5344CB8AC3E}">
        <p14:creationId xmlns:p14="http://schemas.microsoft.com/office/powerpoint/2010/main" val="38918866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Kapiteltitel Schwarz">
    <p:bg>
      <p:bgPr>
        <a:solidFill>
          <a:schemeClr val="tx1"/>
        </a:solidFill>
        <a:effectLst/>
      </p:bgPr>
    </p:bg>
    <p:spTree>
      <p:nvGrpSpPr>
        <p:cNvPr id="1" name=""/>
        <p:cNvGrpSpPr/>
        <p:nvPr/>
      </p:nvGrpSpPr>
      <p:grpSpPr>
        <a:xfrm>
          <a:off x="0" y="0"/>
          <a:ext cx="0" cy="0"/>
          <a:chOff x="0" y="0"/>
          <a:chExt cx="0" cy="0"/>
        </a:xfrm>
      </p:grpSpPr>
      <p:sp>
        <p:nvSpPr>
          <p:cNvPr id="2" name="Titel 1"/>
          <p:cNvSpPr>
            <a:spLocks noGrp="1"/>
          </p:cNvSpPr>
          <p:nvPr>
            <p:ph type="ctrTitle" hasCustomPrompt="1"/>
          </p:nvPr>
        </p:nvSpPr>
        <p:spPr>
          <a:xfrm>
            <a:off x="839788" y="2132855"/>
            <a:ext cx="8496300" cy="735293"/>
          </a:xfrm>
        </p:spPr>
        <p:txBody>
          <a:bodyPr anchor="b"/>
          <a:lstStyle>
            <a:lvl1pPr algn="l">
              <a:lnSpc>
                <a:spcPct val="105000"/>
              </a:lnSpc>
              <a:defRPr sz="5100">
                <a:solidFill>
                  <a:schemeClr val="bg1"/>
                </a:solidFill>
              </a:defRPr>
            </a:lvl1pPr>
          </a:lstStyle>
          <a:p>
            <a:r>
              <a:rPr lang="de-CH" dirty="0"/>
              <a:t>Kapiteltitel hinzufügen</a:t>
            </a:r>
          </a:p>
        </p:txBody>
      </p:sp>
      <p:sp>
        <p:nvSpPr>
          <p:cNvPr id="3" name="Untertitel 2"/>
          <p:cNvSpPr>
            <a:spLocks noGrp="1"/>
          </p:cNvSpPr>
          <p:nvPr>
            <p:ph type="subTitle" idx="1" hasCustomPrompt="1"/>
          </p:nvPr>
        </p:nvSpPr>
        <p:spPr>
          <a:xfrm>
            <a:off x="839788" y="2924945"/>
            <a:ext cx="8496300" cy="1670986"/>
          </a:xfrm>
        </p:spPr>
        <p:txBody>
          <a:bodyPr/>
          <a:lstStyle>
            <a:lvl1pPr marL="0" indent="0" algn="l">
              <a:buNone/>
              <a:defRPr sz="5100">
                <a:solidFill>
                  <a:srgbClr val="999999"/>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dirty="0"/>
              <a:t>Untertitel hinzufügen</a:t>
            </a:r>
            <a:endParaRPr lang="de-CH" dirty="0"/>
          </a:p>
        </p:txBody>
      </p:sp>
      <p:sp>
        <p:nvSpPr>
          <p:cNvPr id="7" name="Datumsplatzhalter 6"/>
          <p:cNvSpPr>
            <a:spLocks noGrp="1"/>
          </p:cNvSpPr>
          <p:nvPr>
            <p:ph type="dt" sz="half" idx="10"/>
          </p:nvPr>
        </p:nvSpPr>
        <p:spPr/>
        <p:txBody>
          <a:bodyPr/>
          <a:lstStyle>
            <a:lvl1pPr>
              <a:defRPr>
                <a:solidFill>
                  <a:schemeClr val="bg1"/>
                </a:solidFill>
              </a:defRPr>
            </a:lvl1pPr>
          </a:lstStyle>
          <a:p>
            <a:fld id="{D57004AA-1953-4520-AF13-C3721611799D}" type="datetime4">
              <a:rPr lang="de-CH" smtClean="0"/>
              <a:t>27. August 2026</a:t>
            </a:fld>
            <a:endParaRPr lang="de-CH" dirty="0"/>
          </a:p>
        </p:txBody>
      </p:sp>
      <p:sp>
        <p:nvSpPr>
          <p:cNvPr id="9" name="Fußzeilenplatzhalter 8"/>
          <p:cNvSpPr>
            <a:spLocks noGrp="1"/>
          </p:cNvSpPr>
          <p:nvPr>
            <p:ph type="ftr" sz="quarter" idx="11"/>
          </p:nvPr>
        </p:nvSpPr>
        <p:spPr/>
        <p:txBody>
          <a:bodyPr/>
          <a:lstStyle>
            <a:lvl1pPr>
              <a:defRPr>
                <a:solidFill>
                  <a:schemeClr val="bg1"/>
                </a:solidFill>
              </a:defRPr>
            </a:lvl1pPr>
          </a:lstStyle>
          <a:p>
            <a:r>
              <a:rPr lang="de-CH"/>
              <a:t>Klassifizierung: intern / vertraulich / geheim</a:t>
            </a:r>
            <a:endParaRPr lang="de-CH" dirty="0"/>
          </a:p>
        </p:txBody>
      </p:sp>
      <p:sp>
        <p:nvSpPr>
          <p:cNvPr id="10" name="Foliennummernplatzhalter 9"/>
          <p:cNvSpPr>
            <a:spLocks noGrp="1"/>
          </p:cNvSpPr>
          <p:nvPr>
            <p:ph type="sldNum" sz="quarter" idx="12"/>
          </p:nvPr>
        </p:nvSpPr>
        <p:spPr/>
        <p:txBody>
          <a:bodyPr/>
          <a:lstStyle>
            <a:lvl1pPr>
              <a:defRPr>
                <a:solidFill>
                  <a:schemeClr val="bg1"/>
                </a:solidFill>
              </a:defRPr>
            </a:lvl1pPr>
          </a:lstStyle>
          <a:p>
            <a:fld id="{442AD375-037F-43D0-B059-5172DA06796A}" type="slidenum">
              <a:rPr lang="de-CH" smtClean="0"/>
              <a:pPr/>
              <a:t>‹Nr.›</a:t>
            </a:fld>
            <a:endParaRPr lang="de-CH" dirty="0"/>
          </a:p>
        </p:txBody>
      </p:sp>
      <p:pic>
        <p:nvPicPr>
          <p:cNvPr id="8" name="Grafik 7">
            <a:extLst>
              <a:ext uri="{FF2B5EF4-FFF2-40B4-BE49-F238E27FC236}">
                <a16:creationId xmlns:a16="http://schemas.microsoft.com/office/drawing/2014/main" id="{704820DD-3205-4E29-AE71-A382F3B95BBF}"/>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293151" y="181525"/>
            <a:ext cx="1484308" cy="695266"/>
          </a:xfrm>
          <a:prstGeom prst="rect">
            <a:avLst/>
          </a:prstGeom>
        </p:spPr>
      </p:pic>
    </p:spTree>
    <p:extLst>
      <p:ext uri="{BB962C8B-B14F-4D97-AF65-F5344CB8AC3E}">
        <p14:creationId xmlns:p14="http://schemas.microsoft.com/office/powerpoint/2010/main" val="26862467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Kapiteltitel Blaugrau">
    <p:bg>
      <p:bgPr>
        <a:solidFill>
          <a:schemeClr val="accent1"/>
        </a:solidFill>
        <a:effectLst/>
      </p:bgPr>
    </p:bg>
    <p:spTree>
      <p:nvGrpSpPr>
        <p:cNvPr id="1" name=""/>
        <p:cNvGrpSpPr/>
        <p:nvPr/>
      </p:nvGrpSpPr>
      <p:grpSpPr>
        <a:xfrm>
          <a:off x="0" y="0"/>
          <a:ext cx="0" cy="0"/>
          <a:chOff x="0" y="0"/>
          <a:chExt cx="0" cy="0"/>
        </a:xfrm>
      </p:grpSpPr>
      <p:sp>
        <p:nvSpPr>
          <p:cNvPr id="2" name="Titel 1"/>
          <p:cNvSpPr>
            <a:spLocks noGrp="1"/>
          </p:cNvSpPr>
          <p:nvPr>
            <p:ph type="ctrTitle" hasCustomPrompt="1"/>
          </p:nvPr>
        </p:nvSpPr>
        <p:spPr>
          <a:xfrm>
            <a:off x="839788" y="2132855"/>
            <a:ext cx="8496300" cy="735293"/>
          </a:xfrm>
        </p:spPr>
        <p:txBody>
          <a:bodyPr anchor="b"/>
          <a:lstStyle>
            <a:lvl1pPr algn="l">
              <a:lnSpc>
                <a:spcPct val="105000"/>
              </a:lnSpc>
              <a:defRPr sz="5100">
                <a:solidFill>
                  <a:schemeClr val="bg1"/>
                </a:solidFill>
              </a:defRPr>
            </a:lvl1pPr>
          </a:lstStyle>
          <a:p>
            <a:r>
              <a:rPr lang="de-CH" dirty="0"/>
              <a:t>Kapiteltitel hinzufügen</a:t>
            </a:r>
          </a:p>
        </p:txBody>
      </p:sp>
      <p:sp>
        <p:nvSpPr>
          <p:cNvPr id="3" name="Untertitel 2"/>
          <p:cNvSpPr>
            <a:spLocks noGrp="1"/>
          </p:cNvSpPr>
          <p:nvPr>
            <p:ph type="subTitle" idx="1" hasCustomPrompt="1"/>
          </p:nvPr>
        </p:nvSpPr>
        <p:spPr>
          <a:xfrm>
            <a:off x="839788" y="2924945"/>
            <a:ext cx="8496300" cy="1670986"/>
          </a:xfrm>
        </p:spPr>
        <p:txBody>
          <a:bodyPr/>
          <a:lstStyle>
            <a:lvl1pPr marL="0" indent="0" algn="l">
              <a:buNone/>
              <a:defRPr sz="5100">
                <a:solidFill>
                  <a:schemeClr val="tx2">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dirty="0"/>
              <a:t>Untertitel</a:t>
            </a:r>
            <a:r>
              <a:rPr lang="de-CH" dirty="0"/>
              <a:t> hinzufügen</a:t>
            </a:r>
          </a:p>
        </p:txBody>
      </p:sp>
      <p:sp>
        <p:nvSpPr>
          <p:cNvPr id="7" name="Datumsplatzhalter 6"/>
          <p:cNvSpPr>
            <a:spLocks noGrp="1"/>
          </p:cNvSpPr>
          <p:nvPr>
            <p:ph type="dt" sz="half" idx="10"/>
          </p:nvPr>
        </p:nvSpPr>
        <p:spPr/>
        <p:txBody>
          <a:bodyPr/>
          <a:lstStyle>
            <a:lvl1pPr>
              <a:defRPr>
                <a:solidFill>
                  <a:schemeClr val="bg1"/>
                </a:solidFill>
              </a:defRPr>
            </a:lvl1pPr>
          </a:lstStyle>
          <a:p>
            <a:fld id="{2B1184E5-31D6-4FE5-BFC7-A07FAEBFE075}" type="datetime4">
              <a:rPr lang="de-CH" smtClean="0"/>
              <a:t>27. August 2026</a:t>
            </a:fld>
            <a:endParaRPr lang="de-CH" dirty="0"/>
          </a:p>
        </p:txBody>
      </p:sp>
      <p:sp>
        <p:nvSpPr>
          <p:cNvPr id="9" name="Fußzeilenplatzhalter 8"/>
          <p:cNvSpPr>
            <a:spLocks noGrp="1"/>
          </p:cNvSpPr>
          <p:nvPr>
            <p:ph type="ftr" sz="quarter" idx="11"/>
          </p:nvPr>
        </p:nvSpPr>
        <p:spPr/>
        <p:txBody>
          <a:bodyPr/>
          <a:lstStyle>
            <a:lvl1pPr>
              <a:defRPr>
                <a:solidFill>
                  <a:schemeClr val="bg1"/>
                </a:solidFill>
              </a:defRPr>
            </a:lvl1pPr>
          </a:lstStyle>
          <a:p>
            <a:r>
              <a:rPr lang="de-CH"/>
              <a:t>Klassifizierung: intern / vertraulich / geheim</a:t>
            </a:r>
            <a:endParaRPr lang="de-CH" dirty="0"/>
          </a:p>
        </p:txBody>
      </p:sp>
      <p:sp>
        <p:nvSpPr>
          <p:cNvPr id="10" name="Foliennummernplatzhalter 9"/>
          <p:cNvSpPr>
            <a:spLocks noGrp="1"/>
          </p:cNvSpPr>
          <p:nvPr>
            <p:ph type="sldNum" sz="quarter" idx="12"/>
          </p:nvPr>
        </p:nvSpPr>
        <p:spPr/>
        <p:txBody>
          <a:bodyPr/>
          <a:lstStyle>
            <a:lvl1pPr>
              <a:defRPr>
                <a:solidFill>
                  <a:schemeClr val="bg1"/>
                </a:solidFill>
              </a:defRPr>
            </a:lvl1pPr>
          </a:lstStyle>
          <a:p>
            <a:fld id="{442AD375-037F-43D0-B059-5172DA06796A}" type="slidenum">
              <a:rPr lang="de-CH" smtClean="0"/>
              <a:pPr/>
              <a:t>‹Nr.›</a:t>
            </a:fld>
            <a:endParaRPr lang="de-CH" dirty="0"/>
          </a:p>
        </p:txBody>
      </p:sp>
      <p:pic>
        <p:nvPicPr>
          <p:cNvPr id="8" name="Grafik 7">
            <a:extLst>
              <a:ext uri="{FF2B5EF4-FFF2-40B4-BE49-F238E27FC236}">
                <a16:creationId xmlns:a16="http://schemas.microsoft.com/office/drawing/2014/main" id="{704820DD-3205-4E29-AE71-A382F3B95BBF}"/>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293151" y="181525"/>
            <a:ext cx="1484308" cy="695266"/>
          </a:xfrm>
          <a:prstGeom prst="rect">
            <a:avLst/>
          </a:prstGeom>
        </p:spPr>
      </p:pic>
    </p:spTree>
    <p:extLst>
      <p:ext uri="{BB962C8B-B14F-4D97-AF65-F5344CB8AC3E}">
        <p14:creationId xmlns:p14="http://schemas.microsoft.com/office/powerpoint/2010/main" val="23334905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Kapiteltitel Rot">
    <p:bg>
      <p:bgPr>
        <a:solidFill>
          <a:srgbClr val="EA161F"/>
        </a:solidFill>
        <a:effectLst/>
      </p:bgPr>
    </p:bg>
    <p:spTree>
      <p:nvGrpSpPr>
        <p:cNvPr id="1" name=""/>
        <p:cNvGrpSpPr/>
        <p:nvPr/>
      </p:nvGrpSpPr>
      <p:grpSpPr>
        <a:xfrm>
          <a:off x="0" y="0"/>
          <a:ext cx="0" cy="0"/>
          <a:chOff x="0" y="0"/>
          <a:chExt cx="0" cy="0"/>
        </a:xfrm>
      </p:grpSpPr>
      <p:sp>
        <p:nvSpPr>
          <p:cNvPr id="2" name="Titel 1"/>
          <p:cNvSpPr>
            <a:spLocks noGrp="1"/>
          </p:cNvSpPr>
          <p:nvPr>
            <p:ph type="ctrTitle" hasCustomPrompt="1"/>
          </p:nvPr>
        </p:nvSpPr>
        <p:spPr>
          <a:xfrm>
            <a:off x="839788" y="2132855"/>
            <a:ext cx="8496300" cy="735293"/>
          </a:xfrm>
        </p:spPr>
        <p:txBody>
          <a:bodyPr anchor="b"/>
          <a:lstStyle>
            <a:lvl1pPr algn="l">
              <a:lnSpc>
                <a:spcPct val="105000"/>
              </a:lnSpc>
              <a:defRPr sz="5100">
                <a:solidFill>
                  <a:schemeClr val="bg1"/>
                </a:solidFill>
              </a:defRPr>
            </a:lvl1pPr>
          </a:lstStyle>
          <a:p>
            <a:r>
              <a:rPr lang="de-CH" dirty="0"/>
              <a:t>Kapiteltitel hinzufügen</a:t>
            </a:r>
          </a:p>
        </p:txBody>
      </p:sp>
      <p:sp>
        <p:nvSpPr>
          <p:cNvPr id="3" name="Untertitel 2"/>
          <p:cNvSpPr>
            <a:spLocks noGrp="1"/>
          </p:cNvSpPr>
          <p:nvPr>
            <p:ph type="subTitle" idx="1" hasCustomPrompt="1"/>
          </p:nvPr>
        </p:nvSpPr>
        <p:spPr>
          <a:xfrm>
            <a:off x="839788" y="2924945"/>
            <a:ext cx="8496300" cy="1670986"/>
          </a:xfrm>
        </p:spPr>
        <p:txBody>
          <a:bodyPr/>
          <a:lstStyle>
            <a:lvl1pPr marL="0" indent="0" algn="l">
              <a:buNone/>
              <a:defRPr sz="5100">
                <a:solidFill>
                  <a:srgbClr val="F69CA0"/>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dirty="0"/>
              <a:t>Untertitel</a:t>
            </a:r>
            <a:r>
              <a:rPr lang="de-CH" dirty="0"/>
              <a:t> hinzufügen</a:t>
            </a:r>
          </a:p>
        </p:txBody>
      </p:sp>
      <p:sp>
        <p:nvSpPr>
          <p:cNvPr id="7" name="Datumsplatzhalter 6"/>
          <p:cNvSpPr>
            <a:spLocks noGrp="1"/>
          </p:cNvSpPr>
          <p:nvPr>
            <p:ph type="dt" sz="half" idx="10"/>
          </p:nvPr>
        </p:nvSpPr>
        <p:spPr/>
        <p:txBody>
          <a:bodyPr/>
          <a:lstStyle>
            <a:lvl1pPr>
              <a:defRPr>
                <a:solidFill>
                  <a:schemeClr val="bg1"/>
                </a:solidFill>
              </a:defRPr>
            </a:lvl1pPr>
          </a:lstStyle>
          <a:p>
            <a:fld id="{E370FF11-BE2C-4D33-A71B-8DA63E8A163E}" type="datetime4">
              <a:rPr lang="de-CH" smtClean="0"/>
              <a:t>27. August 2026</a:t>
            </a:fld>
            <a:endParaRPr lang="de-CH" dirty="0"/>
          </a:p>
        </p:txBody>
      </p:sp>
      <p:sp>
        <p:nvSpPr>
          <p:cNvPr id="9" name="Fußzeilenplatzhalter 8"/>
          <p:cNvSpPr>
            <a:spLocks noGrp="1"/>
          </p:cNvSpPr>
          <p:nvPr>
            <p:ph type="ftr" sz="quarter" idx="11"/>
          </p:nvPr>
        </p:nvSpPr>
        <p:spPr/>
        <p:txBody>
          <a:bodyPr/>
          <a:lstStyle>
            <a:lvl1pPr>
              <a:defRPr>
                <a:solidFill>
                  <a:schemeClr val="bg1"/>
                </a:solidFill>
              </a:defRPr>
            </a:lvl1pPr>
          </a:lstStyle>
          <a:p>
            <a:r>
              <a:rPr lang="de-CH"/>
              <a:t>Klassifizierung: intern / vertraulich / geheim</a:t>
            </a:r>
            <a:endParaRPr lang="de-CH" dirty="0"/>
          </a:p>
        </p:txBody>
      </p:sp>
      <p:sp>
        <p:nvSpPr>
          <p:cNvPr id="10" name="Foliennummernplatzhalter 9"/>
          <p:cNvSpPr>
            <a:spLocks noGrp="1"/>
          </p:cNvSpPr>
          <p:nvPr>
            <p:ph type="sldNum" sz="quarter" idx="12"/>
          </p:nvPr>
        </p:nvSpPr>
        <p:spPr/>
        <p:txBody>
          <a:bodyPr/>
          <a:lstStyle>
            <a:lvl1pPr>
              <a:defRPr>
                <a:solidFill>
                  <a:schemeClr val="bg1"/>
                </a:solidFill>
              </a:defRPr>
            </a:lvl1pPr>
          </a:lstStyle>
          <a:p>
            <a:fld id="{442AD375-037F-43D0-B059-5172DA06796A}" type="slidenum">
              <a:rPr lang="de-CH" smtClean="0"/>
              <a:pPr/>
              <a:t>‹Nr.›</a:t>
            </a:fld>
            <a:endParaRPr lang="de-CH" dirty="0"/>
          </a:p>
        </p:txBody>
      </p:sp>
      <p:pic>
        <p:nvPicPr>
          <p:cNvPr id="8" name="Grafik 7">
            <a:extLst>
              <a:ext uri="{FF2B5EF4-FFF2-40B4-BE49-F238E27FC236}">
                <a16:creationId xmlns:a16="http://schemas.microsoft.com/office/drawing/2014/main" id="{704820DD-3205-4E29-AE71-A382F3B95BBF}"/>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293151" y="181525"/>
            <a:ext cx="1484308" cy="695266"/>
          </a:xfrm>
          <a:prstGeom prst="rect">
            <a:avLst/>
          </a:prstGeom>
        </p:spPr>
      </p:pic>
    </p:spTree>
    <p:extLst>
      <p:ext uri="{BB962C8B-B14F-4D97-AF65-F5344CB8AC3E}">
        <p14:creationId xmlns:p14="http://schemas.microsoft.com/office/powerpoint/2010/main" val="25316954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Kapiteltitel Weiss">
    <p:spTree>
      <p:nvGrpSpPr>
        <p:cNvPr id="1" name=""/>
        <p:cNvGrpSpPr/>
        <p:nvPr/>
      </p:nvGrpSpPr>
      <p:grpSpPr>
        <a:xfrm>
          <a:off x="0" y="0"/>
          <a:ext cx="0" cy="0"/>
          <a:chOff x="0" y="0"/>
          <a:chExt cx="0" cy="0"/>
        </a:xfrm>
      </p:grpSpPr>
      <p:sp>
        <p:nvSpPr>
          <p:cNvPr id="2" name="Titel 1"/>
          <p:cNvSpPr>
            <a:spLocks noGrp="1"/>
          </p:cNvSpPr>
          <p:nvPr>
            <p:ph type="ctrTitle" hasCustomPrompt="1"/>
          </p:nvPr>
        </p:nvSpPr>
        <p:spPr>
          <a:xfrm>
            <a:off x="839788" y="2132855"/>
            <a:ext cx="8496300" cy="735293"/>
          </a:xfrm>
        </p:spPr>
        <p:txBody>
          <a:bodyPr anchor="b"/>
          <a:lstStyle>
            <a:lvl1pPr algn="l">
              <a:lnSpc>
                <a:spcPct val="105000"/>
              </a:lnSpc>
              <a:defRPr sz="5100"/>
            </a:lvl1pPr>
          </a:lstStyle>
          <a:p>
            <a:r>
              <a:rPr lang="de-CH" dirty="0"/>
              <a:t>Kapiteltitel hinzufügen</a:t>
            </a:r>
          </a:p>
        </p:txBody>
      </p:sp>
      <p:sp>
        <p:nvSpPr>
          <p:cNvPr id="3" name="Untertitel 2"/>
          <p:cNvSpPr>
            <a:spLocks noGrp="1"/>
          </p:cNvSpPr>
          <p:nvPr>
            <p:ph type="subTitle" idx="1" hasCustomPrompt="1"/>
          </p:nvPr>
        </p:nvSpPr>
        <p:spPr>
          <a:xfrm>
            <a:off x="839788" y="2924945"/>
            <a:ext cx="8496300" cy="1670986"/>
          </a:xfrm>
        </p:spPr>
        <p:txBody>
          <a:bodyPr/>
          <a:lstStyle>
            <a:lvl1pPr marL="0" indent="0" algn="l">
              <a:buNone/>
              <a:defRPr sz="5100">
                <a:solidFill>
                  <a:srgbClr val="999999"/>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dirty="0"/>
              <a:t>Untertitel</a:t>
            </a:r>
            <a:r>
              <a:rPr lang="de-CH" dirty="0"/>
              <a:t> hinzufügen</a:t>
            </a:r>
          </a:p>
        </p:txBody>
      </p:sp>
      <p:sp>
        <p:nvSpPr>
          <p:cNvPr id="7" name="Datumsplatzhalter 6"/>
          <p:cNvSpPr>
            <a:spLocks noGrp="1"/>
          </p:cNvSpPr>
          <p:nvPr>
            <p:ph type="dt" sz="half" idx="10"/>
          </p:nvPr>
        </p:nvSpPr>
        <p:spPr/>
        <p:txBody>
          <a:bodyPr/>
          <a:lstStyle/>
          <a:p>
            <a:fld id="{8F6544CA-0A33-40A7-B8DB-1E3475BC8352}" type="datetime4">
              <a:rPr lang="de-CH" smtClean="0"/>
              <a:t>27. August 2026</a:t>
            </a:fld>
            <a:endParaRPr lang="de-CH" dirty="0"/>
          </a:p>
        </p:txBody>
      </p:sp>
      <p:sp>
        <p:nvSpPr>
          <p:cNvPr id="9" name="Fußzeilenplatzhalter 8"/>
          <p:cNvSpPr>
            <a:spLocks noGrp="1"/>
          </p:cNvSpPr>
          <p:nvPr>
            <p:ph type="ftr" sz="quarter" idx="11"/>
          </p:nvPr>
        </p:nvSpPr>
        <p:spPr/>
        <p:txBody>
          <a:bodyPr/>
          <a:lstStyle/>
          <a:p>
            <a:r>
              <a:rPr lang="de-CH"/>
              <a:t>Klassifizierung: intern / vertraulich / geheim</a:t>
            </a:r>
            <a:endParaRPr lang="de-CH" dirty="0"/>
          </a:p>
        </p:txBody>
      </p:sp>
      <p:sp>
        <p:nvSpPr>
          <p:cNvPr id="10" name="Foliennummernplatzhalter 9"/>
          <p:cNvSpPr>
            <a:spLocks noGrp="1"/>
          </p:cNvSpPr>
          <p:nvPr>
            <p:ph type="sldNum" sz="quarter" idx="12"/>
          </p:nvPr>
        </p:nvSpPr>
        <p:spPr/>
        <p:txBody>
          <a:bodyPr/>
          <a:lstStyle/>
          <a:p>
            <a:fld id="{442AD375-037F-43D0-B059-5172DA06796A}" type="slidenum">
              <a:rPr lang="de-CH" smtClean="0"/>
              <a:pPr/>
              <a:t>‹Nr.›</a:t>
            </a:fld>
            <a:endParaRPr lang="de-CH" dirty="0"/>
          </a:p>
        </p:txBody>
      </p:sp>
    </p:spTree>
    <p:extLst>
      <p:ext uri="{BB962C8B-B14F-4D97-AF65-F5344CB8AC3E}">
        <p14:creationId xmlns:p14="http://schemas.microsoft.com/office/powerpoint/2010/main" val="20300901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Mastertitelformat bearbeiten</a:t>
            </a:r>
            <a:endParaRPr lang="de-CH" dirty="0"/>
          </a:p>
        </p:txBody>
      </p:sp>
      <p:sp>
        <p:nvSpPr>
          <p:cNvPr id="3" name="Inhaltsplatzhalter 2"/>
          <p:cNvSpPr>
            <a:spLocks noGrp="1"/>
          </p:cNvSpPr>
          <p:nvPr>
            <p:ph idx="1" hasCustomPrompt="1"/>
          </p:nvPr>
        </p:nvSpPr>
        <p:spPr/>
        <p:txBody>
          <a:bodyPr/>
          <a:lstStyle/>
          <a:p>
            <a:pPr lvl="0"/>
            <a:r>
              <a:rPr lang="de-DE" dirty="0"/>
              <a:t>Textmasterformat bearbeiten</a:t>
            </a:r>
          </a:p>
          <a:p>
            <a:pPr lvl="1"/>
            <a:r>
              <a:rPr lang="de-DE" dirty="0"/>
              <a:t>Zweite </a:t>
            </a:r>
            <a:r>
              <a:rPr lang="de-CH" noProof="0" dirty="0"/>
              <a:t>Ebene</a:t>
            </a:r>
          </a:p>
          <a:p>
            <a:pPr lvl="2"/>
            <a:r>
              <a:rPr lang="de-DE" dirty="0"/>
              <a:t>Dritte Ebene</a:t>
            </a:r>
          </a:p>
          <a:p>
            <a:pPr lvl="3"/>
            <a:r>
              <a:rPr lang="de-DE" dirty="0"/>
              <a:t>Vierte Ebene</a:t>
            </a:r>
          </a:p>
          <a:p>
            <a:pPr lvl="4"/>
            <a:r>
              <a:rPr lang="de-DE" dirty="0"/>
              <a:t>Fünfte Ebene</a:t>
            </a:r>
            <a:endParaRPr lang="de-CH" dirty="0"/>
          </a:p>
        </p:txBody>
      </p:sp>
      <p:sp>
        <p:nvSpPr>
          <p:cNvPr id="7" name="Datumsplatzhalter 6"/>
          <p:cNvSpPr>
            <a:spLocks noGrp="1"/>
          </p:cNvSpPr>
          <p:nvPr>
            <p:ph type="dt" sz="half" idx="10"/>
          </p:nvPr>
        </p:nvSpPr>
        <p:spPr/>
        <p:txBody>
          <a:bodyPr/>
          <a:lstStyle/>
          <a:p>
            <a:fld id="{74B8EF3F-82B3-4CB2-B551-A5FCEA334651}" type="datetime4">
              <a:rPr lang="de-CH" smtClean="0"/>
              <a:t>27. August 2026</a:t>
            </a:fld>
            <a:endParaRPr lang="de-CH" dirty="0"/>
          </a:p>
        </p:txBody>
      </p:sp>
      <p:sp>
        <p:nvSpPr>
          <p:cNvPr id="8" name="Fußzeilenplatzhalter 7"/>
          <p:cNvSpPr>
            <a:spLocks noGrp="1"/>
          </p:cNvSpPr>
          <p:nvPr>
            <p:ph type="ftr" sz="quarter" idx="11"/>
          </p:nvPr>
        </p:nvSpPr>
        <p:spPr/>
        <p:txBody>
          <a:bodyPr/>
          <a:lstStyle/>
          <a:p>
            <a:r>
              <a:rPr lang="de-CH"/>
              <a:t>Klassifizierung: intern / vertraulich / geheim</a:t>
            </a:r>
            <a:endParaRPr lang="de-CH" dirty="0"/>
          </a:p>
        </p:txBody>
      </p:sp>
      <p:sp>
        <p:nvSpPr>
          <p:cNvPr id="9" name="Foliennummernplatzhalter 8"/>
          <p:cNvSpPr>
            <a:spLocks noGrp="1"/>
          </p:cNvSpPr>
          <p:nvPr>
            <p:ph type="sldNum" sz="quarter" idx="12"/>
          </p:nvPr>
        </p:nvSpPr>
        <p:spPr/>
        <p:txBody>
          <a:bodyPr/>
          <a:lstStyle/>
          <a:p>
            <a:fld id="{442AD375-037F-43D0-B059-5172DA06796A}" type="slidenum">
              <a:rPr lang="de-CH" smtClean="0"/>
              <a:pPr/>
              <a:t>‹Nr.›</a:t>
            </a:fld>
            <a:endParaRPr lang="de-CH" dirty="0"/>
          </a:p>
        </p:txBody>
      </p:sp>
    </p:spTree>
    <p:extLst>
      <p:ext uri="{BB962C8B-B14F-4D97-AF65-F5344CB8AC3E}">
        <p14:creationId xmlns:p14="http://schemas.microsoft.com/office/powerpoint/2010/main" val="4795704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el, Unter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838200" y="1071564"/>
            <a:ext cx="10983913" cy="541354"/>
          </a:xfrm>
        </p:spPr>
        <p:txBody>
          <a:bodyPr/>
          <a:lstStyle/>
          <a:p>
            <a:r>
              <a:rPr lang="de-DE"/>
              <a:t>Mastertitelformat bearbeiten</a:t>
            </a:r>
            <a:endParaRPr lang="de-CH" dirty="0"/>
          </a:p>
        </p:txBody>
      </p:sp>
      <p:sp>
        <p:nvSpPr>
          <p:cNvPr id="3" name="Inhaltsplatzhalter 2"/>
          <p:cNvSpPr>
            <a:spLocks noGrp="1"/>
          </p:cNvSpPr>
          <p:nvPr>
            <p:ph idx="1" hasCustomPrompt="1"/>
          </p:nvPr>
        </p:nvSpPr>
        <p:spPr>
          <a:xfrm>
            <a:off x="838200" y="2420888"/>
            <a:ext cx="10983913" cy="4104456"/>
          </a:xfrm>
        </p:spPr>
        <p:txBody>
          <a:bodyPr/>
          <a:lstStyle/>
          <a:p>
            <a:pPr lvl="0"/>
            <a:r>
              <a:rPr lang="de-DE" dirty="0"/>
              <a:t>Textmasterformat bearbeiten</a:t>
            </a:r>
          </a:p>
          <a:p>
            <a:pPr lvl="1"/>
            <a:r>
              <a:rPr lang="de-DE" dirty="0"/>
              <a:t>Zweite </a:t>
            </a:r>
            <a:r>
              <a:rPr lang="de-CH" noProof="0" dirty="0"/>
              <a:t>Ebene</a:t>
            </a:r>
          </a:p>
          <a:p>
            <a:pPr lvl="2"/>
            <a:r>
              <a:rPr lang="de-DE" dirty="0"/>
              <a:t>Dritte Ebene</a:t>
            </a:r>
          </a:p>
          <a:p>
            <a:pPr lvl="3"/>
            <a:r>
              <a:rPr lang="de-DE" dirty="0"/>
              <a:t>Vierte Ebene</a:t>
            </a:r>
          </a:p>
          <a:p>
            <a:pPr lvl="4"/>
            <a:r>
              <a:rPr lang="de-DE" dirty="0"/>
              <a:t>Fünfte Ebene</a:t>
            </a:r>
            <a:endParaRPr lang="de-CH" dirty="0"/>
          </a:p>
        </p:txBody>
      </p:sp>
      <p:sp>
        <p:nvSpPr>
          <p:cNvPr id="7" name="Datumsplatzhalter 6"/>
          <p:cNvSpPr>
            <a:spLocks noGrp="1"/>
          </p:cNvSpPr>
          <p:nvPr>
            <p:ph type="dt" sz="half" idx="10"/>
          </p:nvPr>
        </p:nvSpPr>
        <p:spPr/>
        <p:txBody>
          <a:bodyPr/>
          <a:lstStyle/>
          <a:p>
            <a:fld id="{1DFB08CE-F601-4561-962B-752A580B012A}" type="datetime4">
              <a:rPr lang="de-CH" smtClean="0"/>
              <a:t>27. August 2026</a:t>
            </a:fld>
            <a:endParaRPr lang="de-CH" dirty="0"/>
          </a:p>
        </p:txBody>
      </p:sp>
      <p:sp>
        <p:nvSpPr>
          <p:cNvPr id="8" name="Fußzeilenplatzhalter 7"/>
          <p:cNvSpPr>
            <a:spLocks noGrp="1"/>
          </p:cNvSpPr>
          <p:nvPr>
            <p:ph type="ftr" sz="quarter" idx="11"/>
          </p:nvPr>
        </p:nvSpPr>
        <p:spPr/>
        <p:txBody>
          <a:bodyPr/>
          <a:lstStyle/>
          <a:p>
            <a:r>
              <a:rPr lang="de-CH"/>
              <a:t>Klassifizierung: intern / vertraulich / geheim</a:t>
            </a:r>
            <a:endParaRPr lang="de-CH" dirty="0"/>
          </a:p>
        </p:txBody>
      </p:sp>
      <p:sp>
        <p:nvSpPr>
          <p:cNvPr id="9" name="Foliennummernplatzhalter 8"/>
          <p:cNvSpPr>
            <a:spLocks noGrp="1"/>
          </p:cNvSpPr>
          <p:nvPr>
            <p:ph type="sldNum" sz="quarter" idx="12"/>
          </p:nvPr>
        </p:nvSpPr>
        <p:spPr/>
        <p:txBody>
          <a:bodyPr/>
          <a:lstStyle/>
          <a:p>
            <a:fld id="{442AD375-037F-43D0-B059-5172DA06796A}" type="slidenum">
              <a:rPr lang="de-CH" smtClean="0"/>
              <a:pPr/>
              <a:t>‹Nr.›</a:t>
            </a:fld>
            <a:endParaRPr lang="de-CH" dirty="0"/>
          </a:p>
        </p:txBody>
      </p:sp>
      <p:sp>
        <p:nvSpPr>
          <p:cNvPr id="5" name="Textplatzhalter 4">
            <a:extLst>
              <a:ext uri="{FF2B5EF4-FFF2-40B4-BE49-F238E27FC236}">
                <a16:creationId xmlns:a16="http://schemas.microsoft.com/office/drawing/2014/main" id="{1FE9C7B8-7467-451B-8352-4E9C0C569F88}"/>
              </a:ext>
            </a:extLst>
          </p:cNvPr>
          <p:cNvSpPr>
            <a:spLocks noGrp="1"/>
          </p:cNvSpPr>
          <p:nvPr>
            <p:ph type="body" sz="quarter" idx="13" hasCustomPrompt="1"/>
          </p:nvPr>
        </p:nvSpPr>
        <p:spPr>
          <a:xfrm>
            <a:off x="838200" y="1630018"/>
            <a:ext cx="10983913" cy="556592"/>
          </a:xfrm>
        </p:spPr>
        <p:txBody>
          <a:bodyPr/>
          <a:lstStyle>
            <a:lvl1pPr>
              <a:defRPr sz="3400">
                <a:solidFill>
                  <a:srgbClr val="999999"/>
                </a:solidFill>
              </a:defRPr>
            </a:lvl1pPr>
          </a:lstStyle>
          <a:p>
            <a:pPr lvl="0"/>
            <a:r>
              <a:rPr lang="de-DE" dirty="0"/>
              <a:t>Untertitel hinzufügen</a:t>
            </a:r>
          </a:p>
        </p:txBody>
      </p:sp>
    </p:spTree>
    <p:extLst>
      <p:ext uri="{BB962C8B-B14F-4D97-AF65-F5344CB8AC3E}">
        <p14:creationId xmlns:p14="http://schemas.microsoft.com/office/powerpoint/2010/main" val="18744668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Mastertitelformat bearbeiten</a:t>
            </a:r>
            <a:endParaRPr lang="de-CH" dirty="0"/>
          </a:p>
        </p:txBody>
      </p:sp>
      <p:sp>
        <p:nvSpPr>
          <p:cNvPr id="3" name="Inhaltsplatzhalter 2"/>
          <p:cNvSpPr>
            <a:spLocks noGrp="1"/>
          </p:cNvSpPr>
          <p:nvPr>
            <p:ph sz="half" idx="1" hasCustomPrompt="1"/>
          </p:nvPr>
        </p:nvSpPr>
        <p:spPr>
          <a:xfrm>
            <a:off x="838200" y="1852612"/>
            <a:ext cx="5329808" cy="4672800"/>
          </a:xfrm>
        </p:spPr>
        <p:txBody>
          <a:bodyPr/>
          <a:lstStyle/>
          <a:p>
            <a:pPr lvl="0"/>
            <a:r>
              <a:rPr lang="de-CH" noProof="0" dirty="0"/>
              <a:t>Textmasterformat bearbeiten</a:t>
            </a:r>
          </a:p>
          <a:p>
            <a:pPr lvl="1"/>
            <a:r>
              <a:rPr lang="de-CH" noProof="0" dirty="0"/>
              <a:t>Zweite Ebene</a:t>
            </a:r>
          </a:p>
          <a:p>
            <a:pPr lvl="2"/>
            <a:r>
              <a:rPr lang="de-CH" noProof="0" dirty="0"/>
              <a:t>Dritte Ebene</a:t>
            </a:r>
          </a:p>
          <a:p>
            <a:pPr lvl="3"/>
            <a:r>
              <a:rPr lang="de-CH" noProof="0" dirty="0"/>
              <a:t>Vierte Ebene</a:t>
            </a:r>
          </a:p>
          <a:p>
            <a:pPr lvl="4"/>
            <a:r>
              <a:rPr lang="de-CH" noProof="0" dirty="0"/>
              <a:t>Fünfte Ebene</a:t>
            </a:r>
          </a:p>
        </p:txBody>
      </p:sp>
      <p:sp>
        <p:nvSpPr>
          <p:cNvPr id="4" name="Inhaltsplatzhalter 3"/>
          <p:cNvSpPr>
            <a:spLocks noGrp="1"/>
          </p:cNvSpPr>
          <p:nvPr>
            <p:ph sz="half" idx="2" hasCustomPrompt="1"/>
          </p:nvPr>
        </p:nvSpPr>
        <p:spPr>
          <a:xfrm>
            <a:off x="6493098" y="1852612"/>
            <a:ext cx="5329015" cy="4672799"/>
          </a:xfrm>
        </p:spPr>
        <p:txBody>
          <a:bodyPr/>
          <a:lstStyle/>
          <a:p>
            <a:pPr lvl="0"/>
            <a:r>
              <a:rPr lang="de-CH" noProof="0" dirty="0"/>
              <a:t>Textmasterformat bearbeiten</a:t>
            </a:r>
          </a:p>
          <a:p>
            <a:pPr lvl="1"/>
            <a:r>
              <a:rPr lang="de-CH" noProof="0" dirty="0"/>
              <a:t>Zweite Ebene</a:t>
            </a:r>
          </a:p>
          <a:p>
            <a:pPr lvl="2"/>
            <a:r>
              <a:rPr lang="de-CH" noProof="0" dirty="0"/>
              <a:t>Dritte Ebene</a:t>
            </a:r>
          </a:p>
          <a:p>
            <a:pPr lvl="3"/>
            <a:r>
              <a:rPr lang="de-CH" noProof="0" dirty="0"/>
              <a:t>Vierte Ebene</a:t>
            </a:r>
          </a:p>
          <a:p>
            <a:pPr lvl="4"/>
            <a:r>
              <a:rPr lang="de-CH" noProof="0" dirty="0"/>
              <a:t>Fünfte Ebene</a:t>
            </a:r>
          </a:p>
        </p:txBody>
      </p:sp>
      <p:sp>
        <p:nvSpPr>
          <p:cNvPr id="8" name="Datumsplatzhalter 7"/>
          <p:cNvSpPr>
            <a:spLocks noGrp="1"/>
          </p:cNvSpPr>
          <p:nvPr>
            <p:ph type="dt" sz="half" idx="10"/>
          </p:nvPr>
        </p:nvSpPr>
        <p:spPr/>
        <p:txBody>
          <a:bodyPr/>
          <a:lstStyle/>
          <a:p>
            <a:fld id="{8DD1B167-7135-43F3-AEAE-A730821D191A}" type="datetime4">
              <a:rPr lang="de-CH" smtClean="0"/>
              <a:t>27. August 2026</a:t>
            </a:fld>
            <a:endParaRPr lang="de-CH" dirty="0"/>
          </a:p>
        </p:txBody>
      </p:sp>
      <p:sp>
        <p:nvSpPr>
          <p:cNvPr id="9" name="Fußzeilenplatzhalter 8"/>
          <p:cNvSpPr>
            <a:spLocks noGrp="1"/>
          </p:cNvSpPr>
          <p:nvPr>
            <p:ph type="ftr" sz="quarter" idx="11"/>
          </p:nvPr>
        </p:nvSpPr>
        <p:spPr/>
        <p:txBody>
          <a:bodyPr/>
          <a:lstStyle/>
          <a:p>
            <a:r>
              <a:rPr lang="de-CH"/>
              <a:t>Klassifizierung: intern / vertraulich / geheim</a:t>
            </a:r>
            <a:endParaRPr lang="de-CH" dirty="0"/>
          </a:p>
        </p:txBody>
      </p:sp>
      <p:sp>
        <p:nvSpPr>
          <p:cNvPr id="10" name="Foliennummernplatzhalter 9"/>
          <p:cNvSpPr>
            <a:spLocks noGrp="1"/>
          </p:cNvSpPr>
          <p:nvPr>
            <p:ph type="sldNum" sz="quarter" idx="12"/>
          </p:nvPr>
        </p:nvSpPr>
        <p:spPr/>
        <p:txBody>
          <a:bodyPr/>
          <a:lstStyle/>
          <a:p>
            <a:fld id="{442AD375-037F-43D0-B059-5172DA06796A}" type="slidenum">
              <a:rPr lang="de-CH" smtClean="0"/>
              <a:pPr/>
              <a:t>‹Nr.›</a:t>
            </a:fld>
            <a:endParaRPr lang="de-CH" dirty="0"/>
          </a:p>
        </p:txBody>
      </p:sp>
    </p:spTree>
    <p:extLst>
      <p:ext uri="{BB962C8B-B14F-4D97-AF65-F5344CB8AC3E}">
        <p14:creationId xmlns:p14="http://schemas.microsoft.com/office/powerpoint/2010/main" val="3318625855"/>
      </p:ext>
    </p:extLst>
  </p:cSld>
  <p:clrMapOvr>
    <a:masterClrMapping/>
  </p:clrMapOvr>
  <p:extLst>
    <p:ext uri="{DCECCB84-F9BA-43D5-87BE-67443E8EF086}">
      <p15:sldGuideLst xmlns:p15="http://schemas.microsoft.com/office/powerpoint/2012/main">
        <p15:guide id="1" pos="3988"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el, Inhalt und Bild rechts">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Mastertitelformat bearbeiten</a:t>
            </a:r>
            <a:endParaRPr lang="de-CH" dirty="0"/>
          </a:p>
        </p:txBody>
      </p:sp>
      <p:sp>
        <p:nvSpPr>
          <p:cNvPr id="8" name="Datumsplatzhalter 7"/>
          <p:cNvSpPr>
            <a:spLocks noGrp="1"/>
          </p:cNvSpPr>
          <p:nvPr>
            <p:ph type="dt" sz="half" idx="10"/>
          </p:nvPr>
        </p:nvSpPr>
        <p:spPr/>
        <p:txBody>
          <a:bodyPr/>
          <a:lstStyle/>
          <a:p>
            <a:fld id="{A4596CBD-DD5D-4F61-A35A-2BDD2301218D}" type="datetime4">
              <a:rPr lang="de-CH" smtClean="0"/>
              <a:t>27. August 2026</a:t>
            </a:fld>
            <a:endParaRPr lang="de-CH" dirty="0"/>
          </a:p>
        </p:txBody>
      </p:sp>
      <p:sp>
        <p:nvSpPr>
          <p:cNvPr id="9" name="Fußzeilenplatzhalter 8"/>
          <p:cNvSpPr>
            <a:spLocks noGrp="1"/>
          </p:cNvSpPr>
          <p:nvPr>
            <p:ph type="ftr" sz="quarter" idx="11"/>
          </p:nvPr>
        </p:nvSpPr>
        <p:spPr/>
        <p:txBody>
          <a:bodyPr/>
          <a:lstStyle/>
          <a:p>
            <a:r>
              <a:rPr lang="de-CH"/>
              <a:t>Klassifizierung: intern / vertraulich / geheim</a:t>
            </a:r>
            <a:endParaRPr lang="de-CH" dirty="0"/>
          </a:p>
        </p:txBody>
      </p:sp>
      <p:sp>
        <p:nvSpPr>
          <p:cNvPr id="10" name="Foliennummernplatzhalter 9"/>
          <p:cNvSpPr>
            <a:spLocks noGrp="1"/>
          </p:cNvSpPr>
          <p:nvPr>
            <p:ph type="sldNum" sz="quarter" idx="12"/>
          </p:nvPr>
        </p:nvSpPr>
        <p:spPr/>
        <p:txBody>
          <a:bodyPr/>
          <a:lstStyle/>
          <a:p>
            <a:fld id="{442AD375-037F-43D0-B059-5172DA06796A}" type="slidenum">
              <a:rPr lang="de-CH" smtClean="0"/>
              <a:pPr/>
              <a:t>‹Nr.›</a:t>
            </a:fld>
            <a:endParaRPr lang="de-CH" dirty="0"/>
          </a:p>
        </p:txBody>
      </p:sp>
      <p:sp>
        <p:nvSpPr>
          <p:cNvPr id="12" name="Bildplatzhalter 4">
            <a:extLst>
              <a:ext uri="{FF2B5EF4-FFF2-40B4-BE49-F238E27FC236}">
                <a16:creationId xmlns:a16="http://schemas.microsoft.com/office/drawing/2014/main" id="{BDCA4218-6304-434F-B7B6-74DF28EC09A3}"/>
              </a:ext>
            </a:extLst>
          </p:cNvPr>
          <p:cNvSpPr>
            <a:spLocks noGrp="1"/>
          </p:cNvSpPr>
          <p:nvPr>
            <p:ph type="pic" sz="quarter" idx="13"/>
          </p:nvPr>
        </p:nvSpPr>
        <p:spPr>
          <a:xfrm>
            <a:off x="6492304" y="1916832"/>
            <a:ext cx="5329808" cy="4507035"/>
          </a:xfrm>
          <a:pattFill prst="lgCheck">
            <a:fgClr>
              <a:schemeClr val="bg1">
                <a:lumMod val="85000"/>
              </a:schemeClr>
            </a:fgClr>
            <a:bgClr>
              <a:schemeClr val="bg1"/>
            </a:bgClr>
          </a:pattFill>
        </p:spPr>
        <p:txBody>
          <a:bodyPr tIns="720000" anchor="ctr"/>
          <a:lstStyle>
            <a:lvl1pPr algn="ctr">
              <a:defRPr sz="1200"/>
            </a:lvl1pPr>
          </a:lstStyle>
          <a:p>
            <a:r>
              <a:rPr lang="de-DE"/>
              <a:t>Bild durch Klicken auf Symbol hinzufügen</a:t>
            </a:r>
            <a:endParaRPr lang="de-CH"/>
          </a:p>
        </p:txBody>
      </p:sp>
      <p:sp>
        <p:nvSpPr>
          <p:cNvPr id="11" name="Inhaltsplatzhalter 2">
            <a:extLst>
              <a:ext uri="{FF2B5EF4-FFF2-40B4-BE49-F238E27FC236}">
                <a16:creationId xmlns:a16="http://schemas.microsoft.com/office/drawing/2014/main" id="{FC1C5F14-3075-4FD1-945B-02DE33860C0E}"/>
              </a:ext>
            </a:extLst>
          </p:cNvPr>
          <p:cNvSpPr>
            <a:spLocks noGrp="1"/>
          </p:cNvSpPr>
          <p:nvPr>
            <p:ph sz="half" idx="1" hasCustomPrompt="1"/>
          </p:nvPr>
        </p:nvSpPr>
        <p:spPr>
          <a:xfrm>
            <a:off x="838200" y="1852612"/>
            <a:ext cx="5329808" cy="4672800"/>
          </a:xfrm>
        </p:spPr>
        <p:txBody>
          <a:bodyPr/>
          <a:lstStyle/>
          <a:p>
            <a:pPr lvl="0"/>
            <a:r>
              <a:rPr lang="de-CH" noProof="0" dirty="0"/>
              <a:t>Textmasterformat bearbeiten</a:t>
            </a:r>
          </a:p>
          <a:p>
            <a:pPr lvl="1"/>
            <a:r>
              <a:rPr lang="de-CH" noProof="0" dirty="0"/>
              <a:t>Zweite Ebene</a:t>
            </a:r>
          </a:p>
          <a:p>
            <a:pPr lvl="2"/>
            <a:r>
              <a:rPr lang="de-CH" noProof="0" dirty="0"/>
              <a:t>Dritte Ebene</a:t>
            </a:r>
          </a:p>
          <a:p>
            <a:pPr lvl="3"/>
            <a:r>
              <a:rPr lang="de-CH" noProof="0" dirty="0"/>
              <a:t>Vierte Ebene</a:t>
            </a:r>
          </a:p>
          <a:p>
            <a:pPr lvl="4"/>
            <a:r>
              <a:rPr lang="de-CH" noProof="0" dirty="0"/>
              <a:t>Fünfte Ebene</a:t>
            </a:r>
          </a:p>
        </p:txBody>
      </p:sp>
    </p:spTree>
    <p:extLst>
      <p:ext uri="{BB962C8B-B14F-4D97-AF65-F5344CB8AC3E}">
        <p14:creationId xmlns:p14="http://schemas.microsoft.com/office/powerpoint/2010/main" val="1439350818"/>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el, Inhalt und Bild links">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Mastertitelformat bearbeiten</a:t>
            </a:r>
            <a:endParaRPr lang="de-CH" dirty="0"/>
          </a:p>
        </p:txBody>
      </p:sp>
      <p:sp>
        <p:nvSpPr>
          <p:cNvPr id="8" name="Datumsplatzhalter 7"/>
          <p:cNvSpPr>
            <a:spLocks noGrp="1"/>
          </p:cNvSpPr>
          <p:nvPr>
            <p:ph type="dt" sz="half" idx="10"/>
          </p:nvPr>
        </p:nvSpPr>
        <p:spPr/>
        <p:txBody>
          <a:bodyPr/>
          <a:lstStyle/>
          <a:p>
            <a:fld id="{1DF9B2EE-0AB2-4AEE-914F-EB9E33FEECB6}" type="datetime4">
              <a:rPr lang="de-CH" smtClean="0"/>
              <a:t>27. August 2026</a:t>
            </a:fld>
            <a:endParaRPr lang="de-CH" dirty="0"/>
          </a:p>
        </p:txBody>
      </p:sp>
      <p:sp>
        <p:nvSpPr>
          <p:cNvPr id="9" name="Fußzeilenplatzhalter 8"/>
          <p:cNvSpPr>
            <a:spLocks noGrp="1"/>
          </p:cNvSpPr>
          <p:nvPr>
            <p:ph type="ftr" sz="quarter" idx="11"/>
          </p:nvPr>
        </p:nvSpPr>
        <p:spPr/>
        <p:txBody>
          <a:bodyPr/>
          <a:lstStyle/>
          <a:p>
            <a:r>
              <a:rPr lang="de-CH"/>
              <a:t>Klassifizierung: intern / vertraulich / geheim</a:t>
            </a:r>
            <a:endParaRPr lang="de-CH" dirty="0"/>
          </a:p>
        </p:txBody>
      </p:sp>
      <p:sp>
        <p:nvSpPr>
          <p:cNvPr id="10" name="Foliennummernplatzhalter 9"/>
          <p:cNvSpPr>
            <a:spLocks noGrp="1"/>
          </p:cNvSpPr>
          <p:nvPr>
            <p:ph type="sldNum" sz="quarter" idx="12"/>
          </p:nvPr>
        </p:nvSpPr>
        <p:spPr/>
        <p:txBody>
          <a:bodyPr/>
          <a:lstStyle/>
          <a:p>
            <a:fld id="{442AD375-037F-43D0-B059-5172DA06796A}" type="slidenum">
              <a:rPr lang="de-CH" smtClean="0"/>
              <a:pPr/>
              <a:t>‹Nr.›</a:t>
            </a:fld>
            <a:endParaRPr lang="de-CH" dirty="0"/>
          </a:p>
        </p:txBody>
      </p:sp>
      <p:sp>
        <p:nvSpPr>
          <p:cNvPr id="14" name="Bildplatzhalter 4">
            <a:extLst>
              <a:ext uri="{FF2B5EF4-FFF2-40B4-BE49-F238E27FC236}">
                <a16:creationId xmlns:a16="http://schemas.microsoft.com/office/drawing/2014/main" id="{B7494CC6-D926-49A7-9F3F-4C583660BC8C}"/>
              </a:ext>
            </a:extLst>
          </p:cNvPr>
          <p:cNvSpPr>
            <a:spLocks noGrp="1"/>
          </p:cNvSpPr>
          <p:nvPr>
            <p:ph type="pic" sz="quarter" idx="15"/>
          </p:nvPr>
        </p:nvSpPr>
        <p:spPr>
          <a:xfrm>
            <a:off x="839788" y="1916831"/>
            <a:ext cx="5329808" cy="4507035"/>
          </a:xfrm>
          <a:pattFill prst="lgCheck">
            <a:fgClr>
              <a:schemeClr val="bg1">
                <a:lumMod val="85000"/>
              </a:schemeClr>
            </a:fgClr>
            <a:bgClr>
              <a:schemeClr val="bg1"/>
            </a:bgClr>
          </a:pattFill>
        </p:spPr>
        <p:txBody>
          <a:bodyPr tIns="720000" anchor="ctr"/>
          <a:lstStyle>
            <a:lvl1pPr algn="ctr">
              <a:defRPr sz="1200"/>
            </a:lvl1pPr>
          </a:lstStyle>
          <a:p>
            <a:r>
              <a:rPr lang="de-DE"/>
              <a:t>Bild durch Klicken auf Symbol hinzufügen</a:t>
            </a:r>
            <a:endParaRPr lang="de-CH"/>
          </a:p>
        </p:txBody>
      </p:sp>
      <p:sp>
        <p:nvSpPr>
          <p:cNvPr id="11" name="Inhaltsplatzhalter 3">
            <a:extLst>
              <a:ext uri="{FF2B5EF4-FFF2-40B4-BE49-F238E27FC236}">
                <a16:creationId xmlns:a16="http://schemas.microsoft.com/office/drawing/2014/main" id="{FFF4BFA1-D66B-4323-A031-D7779026D276}"/>
              </a:ext>
            </a:extLst>
          </p:cNvPr>
          <p:cNvSpPr>
            <a:spLocks noGrp="1"/>
          </p:cNvSpPr>
          <p:nvPr>
            <p:ph sz="half" idx="2" hasCustomPrompt="1"/>
          </p:nvPr>
        </p:nvSpPr>
        <p:spPr>
          <a:xfrm>
            <a:off x="6493098" y="1852612"/>
            <a:ext cx="5329015" cy="4672799"/>
          </a:xfrm>
        </p:spPr>
        <p:txBody>
          <a:bodyPr/>
          <a:lstStyle/>
          <a:p>
            <a:pPr lvl="0"/>
            <a:r>
              <a:rPr lang="de-CH" noProof="0" dirty="0"/>
              <a:t>Textmasterformat bearbeiten</a:t>
            </a:r>
          </a:p>
          <a:p>
            <a:pPr lvl="1"/>
            <a:r>
              <a:rPr lang="de-CH" noProof="0" dirty="0"/>
              <a:t>Zweite Ebene</a:t>
            </a:r>
          </a:p>
          <a:p>
            <a:pPr lvl="2"/>
            <a:r>
              <a:rPr lang="de-CH" noProof="0" dirty="0"/>
              <a:t>Dritte Ebene</a:t>
            </a:r>
          </a:p>
          <a:p>
            <a:pPr lvl="3"/>
            <a:r>
              <a:rPr lang="de-CH" noProof="0" dirty="0"/>
              <a:t>Vierte Ebene</a:t>
            </a:r>
          </a:p>
          <a:p>
            <a:pPr lvl="4"/>
            <a:r>
              <a:rPr lang="de-CH" noProof="0" dirty="0"/>
              <a:t>Fünfte Ebene</a:t>
            </a:r>
          </a:p>
        </p:txBody>
      </p:sp>
    </p:spTree>
    <p:extLst>
      <p:ext uri="{BB962C8B-B14F-4D97-AF65-F5344CB8AC3E}">
        <p14:creationId xmlns:p14="http://schemas.microsoft.com/office/powerpoint/2010/main" val="3002039231"/>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el und Bi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Mastertitelformat bearbeiten</a:t>
            </a:r>
            <a:endParaRPr lang="de-CH" dirty="0"/>
          </a:p>
        </p:txBody>
      </p:sp>
      <p:sp>
        <p:nvSpPr>
          <p:cNvPr id="7" name="Datumsplatzhalter 6"/>
          <p:cNvSpPr>
            <a:spLocks noGrp="1"/>
          </p:cNvSpPr>
          <p:nvPr>
            <p:ph type="dt" sz="half" idx="10"/>
          </p:nvPr>
        </p:nvSpPr>
        <p:spPr/>
        <p:txBody>
          <a:bodyPr/>
          <a:lstStyle/>
          <a:p>
            <a:fld id="{EAA4AD0E-3E40-4A4C-8A31-E1A9AB0C5623}" type="datetime4">
              <a:rPr lang="de-CH" smtClean="0"/>
              <a:t>27. August 2026</a:t>
            </a:fld>
            <a:endParaRPr lang="de-CH" dirty="0"/>
          </a:p>
        </p:txBody>
      </p:sp>
      <p:sp>
        <p:nvSpPr>
          <p:cNvPr id="8" name="Fußzeilenplatzhalter 7"/>
          <p:cNvSpPr>
            <a:spLocks noGrp="1"/>
          </p:cNvSpPr>
          <p:nvPr>
            <p:ph type="ftr" sz="quarter" idx="11"/>
          </p:nvPr>
        </p:nvSpPr>
        <p:spPr/>
        <p:txBody>
          <a:bodyPr/>
          <a:lstStyle/>
          <a:p>
            <a:r>
              <a:rPr lang="de-CH"/>
              <a:t>Klassifizierung: intern / vertraulich / geheim</a:t>
            </a:r>
            <a:endParaRPr lang="de-CH" dirty="0"/>
          </a:p>
        </p:txBody>
      </p:sp>
      <p:sp>
        <p:nvSpPr>
          <p:cNvPr id="9" name="Foliennummernplatzhalter 8"/>
          <p:cNvSpPr>
            <a:spLocks noGrp="1"/>
          </p:cNvSpPr>
          <p:nvPr>
            <p:ph type="sldNum" sz="quarter" idx="12"/>
          </p:nvPr>
        </p:nvSpPr>
        <p:spPr/>
        <p:txBody>
          <a:bodyPr/>
          <a:lstStyle/>
          <a:p>
            <a:fld id="{442AD375-037F-43D0-B059-5172DA06796A}" type="slidenum">
              <a:rPr lang="de-CH" smtClean="0"/>
              <a:pPr/>
              <a:t>‹Nr.›</a:t>
            </a:fld>
            <a:endParaRPr lang="de-CH" dirty="0"/>
          </a:p>
        </p:txBody>
      </p:sp>
      <p:sp>
        <p:nvSpPr>
          <p:cNvPr id="10" name="Bildplatzhalter 4">
            <a:extLst>
              <a:ext uri="{FF2B5EF4-FFF2-40B4-BE49-F238E27FC236}">
                <a16:creationId xmlns:a16="http://schemas.microsoft.com/office/drawing/2014/main" id="{A79F27DF-F3EE-4D6E-866F-A71D2FB41AF5}"/>
              </a:ext>
            </a:extLst>
          </p:cNvPr>
          <p:cNvSpPr>
            <a:spLocks noGrp="1"/>
          </p:cNvSpPr>
          <p:nvPr>
            <p:ph type="pic" sz="quarter" idx="15"/>
          </p:nvPr>
        </p:nvSpPr>
        <p:spPr>
          <a:xfrm>
            <a:off x="839787" y="1916831"/>
            <a:ext cx="10982325" cy="4507035"/>
          </a:xfrm>
          <a:pattFill prst="lgCheck">
            <a:fgClr>
              <a:schemeClr val="bg1">
                <a:lumMod val="85000"/>
              </a:schemeClr>
            </a:fgClr>
            <a:bgClr>
              <a:schemeClr val="bg1"/>
            </a:bgClr>
          </a:pattFill>
        </p:spPr>
        <p:txBody>
          <a:bodyPr tIns="720000" anchor="ctr"/>
          <a:lstStyle>
            <a:lvl1pPr algn="ctr">
              <a:defRPr sz="1200"/>
            </a:lvl1pPr>
          </a:lstStyle>
          <a:p>
            <a:r>
              <a:rPr lang="de-DE"/>
              <a:t>Bild durch Klicken auf Symbol hinzufügen</a:t>
            </a:r>
            <a:endParaRPr lang="de-CH"/>
          </a:p>
        </p:txBody>
      </p:sp>
    </p:spTree>
    <p:extLst>
      <p:ext uri="{BB962C8B-B14F-4D97-AF65-F5344CB8AC3E}">
        <p14:creationId xmlns:p14="http://schemas.microsoft.com/office/powerpoint/2010/main" val="24517538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Mastertitelformat bearbeiten</a:t>
            </a:r>
            <a:endParaRPr lang="de-CH" dirty="0"/>
          </a:p>
        </p:txBody>
      </p:sp>
      <p:sp>
        <p:nvSpPr>
          <p:cNvPr id="6" name="Datumsplatzhalter 5"/>
          <p:cNvSpPr>
            <a:spLocks noGrp="1"/>
          </p:cNvSpPr>
          <p:nvPr>
            <p:ph type="dt" sz="half" idx="10"/>
          </p:nvPr>
        </p:nvSpPr>
        <p:spPr/>
        <p:txBody>
          <a:bodyPr/>
          <a:lstStyle/>
          <a:p>
            <a:fld id="{3084B0DB-8B37-4DE6-B20E-758F84ADAD1D}" type="datetime4">
              <a:rPr lang="de-CH" smtClean="0"/>
              <a:t>27. August 2026</a:t>
            </a:fld>
            <a:endParaRPr lang="de-CH" dirty="0"/>
          </a:p>
        </p:txBody>
      </p:sp>
      <p:sp>
        <p:nvSpPr>
          <p:cNvPr id="7" name="Fußzeilenplatzhalter 6"/>
          <p:cNvSpPr>
            <a:spLocks noGrp="1"/>
          </p:cNvSpPr>
          <p:nvPr>
            <p:ph type="ftr" sz="quarter" idx="11"/>
          </p:nvPr>
        </p:nvSpPr>
        <p:spPr/>
        <p:txBody>
          <a:bodyPr/>
          <a:lstStyle/>
          <a:p>
            <a:r>
              <a:rPr lang="de-CH"/>
              <a:t>Klassifizierung: intern / vertraulich / geheim</a:t>
            </a:r>
            <a:endParaRPr lang="de-CH" dirty="0"/>
          </a:p>
        </p:txBody>
      </p:sp>
      <p:sp>
        <p:nvSpPr>
          <p:cNvPr id="8" name="Foliennummernplatzhalter 7"/>
          <p:cNvSpPr>
            <a:spLocks noGrp="1"/>
          </p:cNvSpPr>
          <p:nvPr>
            <p:ph type="sldNum" sz="quarter" idx="12"/>
          </p:nvPr>
        </p:nvSpPr>
        <p:spPr/>
        <p:txBody>
          <a:bodyPr/>
          <a:lstStyle/>
          <a:p>
            <a:fld id="{442AD375-037F-43D0-B059-5172DA06796A}" type="slidenum">
              <a:rPr lang="de-CH" smtClean="0"/>
              <a:pPr/>
              <a:t>‹Nr.›</a:t>
            </a:fld>
            <a:endParaRPr lang="de-CH" dirty="0"/>
          </a:p>
        </p:txBody>
      </p:sp>
    </p:spTree>
    <p:extLst>
      <p:ext uri="{BB962C8B-B14F-4D97-AF65-F5344CB8AC3E}">
        <p14:creationId xmlns:p14="http://schemas.microsoft.com/office/powerpoint/2010/main" val="383798440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5" name="Datumsplatzhalter 4"/>
          <p:cNvSpPr>
            <a:spLocks noGrp="1"/>
          </p:cNvSpPr>
          <p:nvPr>
            <p:ph type="dt" sz="half" idx="10"/>
          </p:nvPr>
        </p:nvSpPr>
        <p:spPr/>
        <p:txBody>
          <a:bodyPr/>
          <a:lstStyle/>
          <a:p>
            <a:fld id="{6A74091E-89C7-4DA0-88E9-E17602D8A5F2}" type="datetime4">
              <a:rPr lang="de-CH" smtClean="0"/>
              <a:t>27. August 2026</a:t>
            </a:fld>
            <a:endParaRPr lang="de-CH" dirty="0"/>
          </a:p>
        </p:txBody>
      </p:sp>
      <p:sp>
        <p:nvSpPr>
          <p:cNvPr id="6" name="Fußzeilenplatzhalter 5"/>
          <p:cNvSpPr>
            <a:spLocks noGrp="1"/>
          </p:cNvSpPr>
          <p:nvPr>
            <p:ph type="ftr" sz="quarter" idx="11"/>
          </p:nvPr>
        </p:nvSpPr>
        <p:spPr/>
        <p:txBody>
          <a:bodyPr/>
          <a:lstStyle/>
          <a:p>
            <a:r>
              <a:rPr lang="de-CH"/>
              <a:t>Klassifizierung: intern / vertraulich / geheim</a:t>
            </a:r>
            <a:endParaRPr lang="de-CH" dirty="0"/>
          </a:p>
        </p:txBody>
      </p:sp>
      <p:sp>
        <p:nvSpPr>
          <p:cNvPr id="7" name="Foliennummernplatzhalter 6"/>
          <p:cNvSpPr>
            <a:spLocks noGrp="1"/>
          </p:cNvSpPr>
          <p:nvPr>
            <p:ph type="sldNum" sz="quarter" idx="12"/>
          </p:nvPr>
        </p:nvSpPr>
        <p:spPr/>
        <p:txBody>
          <a:bodyPr/>
          <a:lstStyle/>
          <a:p>
            <a:fld id="{442AD375-037F-43D0-B059-5172DA06796A}" type="slidenum">
              <a:rPr lang="de-CH" smtClean="0"/>
              <a:pPr/>
              <a:t>‹Nr.›</a:t>
            </a:fld>
            <a:endParaRPr lang="de-CH" dirty="0"/>
          </a:p>
        </p:txBody>
      </p:sp>
    </p:spTree>
    <p:extLst>
      <p:ext uri="{BB962C8B-B14F-4D97-AF65-F5344CB8AC3E}">
        <p14:creationId xmlns:p14="http://schemas.microsoft.com/office/powerpoint/2010/main" val="40054461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elfolie">
    <p:spTree>
      <p:nvGrpSpPr>
        <p:cNvPr id="1" name=""/>
        <p:cNvGrpSpPr/>
        <p:nvPr/>
      </p:nvGrpSpPr>
      <p:grpSpPr>
        <a:xfrm>
          <a:off x="0" y="0"/>
          <a:ext cx="0" cy="0"/>
          <a:chOff x="0" y="0"/>
          <a:chExt cx="0" cy="0"/>
        </a:xfrm>
      </p:grpSpPr>
      <p:sp>
        <p:nvSpPr>
          <p:cNvPr id="2" name="Titel 1"/>
          <p:cNvSpPr>
            <a:spLocks noGrp="1"/>
          </p:cNvSpPr>
          <p:nvPr>
            <p:ph type="ctrTitle" hasCustomPrompt="1"/>
          </p:nvPr>
        </p:nvSpPr>
        <p:spPr>
          <a:xfrm>
            <a:off x="839788" y="2132856"/>
            <a:ext cx="8496300" cy="1558082"/>
          </a:xfrm>
        </p:spPr>
        <p:txBody>
          <a:bodyPr anchor="b"/>
          <a:lstStyle>
            <a:lvl1pPr algn="l">
              <a:lnSpc>
                <a:spcPct val="105000"/>
              </a:lnSpc>
              <a:defRPr sz="5100"/>
            </a:lvl1pPr>
          </a:lstStyle>
          <a:p>
            <a:r>
              <a:rPr lang="de-CH" dirty="0"/>
              <a:t>Titel (maximal zwei Zeilen)</a:t>
            </a:r>
          </a:p>
        </p:txBody>
      </p:sp>
      <p:sp>
        <p:nvSpPr>
          <p:cNvPr id="3" name="Untertitel 2"/>
          <p:cNvSpPr>
            <a:spLocks noGrp="1"/>
          </p:cNvSpPr>
          <p:nvPr>
            <p:ph type="subTitle" idx="1" hasCustomPrompt="1"/>
          </p:nvPr>
        </p:nvSpPr>
        <p:spPr>
          <a:xfrm>
            <a:off x="839788" y="3757613"/>
            <a:ext cx="8496300" cy="1500187"/>
          </a:xfrm>
        </p:spPr>
        <p:txBody>
          <a:bodyPr/>
          <a:lstStyle>
            <a:lvl1pPr marL="0" indent="0" algn="l">
              <a:buNone/>
              <a:defRPr sz="5100">
                <a:solidFill>
                  <a:srgbClr val="999999"/>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dirty="0"/>
              <a:t>Untertitel hinzufügen</a:t>
            </a:r>
            <a:endParaRPr lang="de-CH" dirty="0"/>
          </a:p>
        </p:txBody>
      </p:sp>
      <p:sp>
        <p:nvSpPr>
          <p:cNvPr id="7" name="Datumsplatzhalter 6"/>
          <p:cNvSpPr>
            <a:spLocks noGrp="1"/>
          </p:cNvSpPr>
          <p:nvPr>
            <p:ph type="dt" sz="half" idx="10"/>
          </p:nvPr>
        </p:nvSpPr>
        <p:spPr/>
        <p:txBody>
          <a:bodyPr/>
          <a:lstStyle/>
          <a:p>
            <a:fld id="{D8188CD8-7FF1-4ED3-8276-926FEB01991B}" type="datetime4">
              <a:rPr lang="de-CH" smtClean="0"/>
              <a:t>27. August 2026</a:t>
            </a:fld>
            <a:endParaRPr lang="de-CH" dirty="0"/>
          </a:p>
        </p:txBody>
      </p:sp>
      <p:sp>
        <p:nvSpPr>
          <p:cNvPr id="9" name="Fußzeilenplatzhalter 8"/>
          <p:cNvSpPr>
            <a:spLocks noGrp="1"/>
          </p:cNvSpPr>
          <p:nvPr>
            <p:ph type="ftr" sz="quarter" idx="11"/>
          </p:nvPr>
        </p:nvSpPr>
        <p:spPr/>
        <p:txBody>
          <a:bodyPr/>
          <a:lstStyle/>
          <a:p>
            <a:r>
              <a:rPr lang="de-CH"/>
              <a:t>Klassifizierung: intern / vertraulich / geheim</a:t>
            </a:r>
            <a:endParaRPr lang="de-CH" dirty="0"/>
          </a:p>
        </p:txBody>
      </p:sp>
      <p:sp>
        <p:nvSpPr>
          <p:cNvPr id="10" name="Foliennummernplatzhalter 9"/>
          <p:cNvSpPr>
            <a:spLocks noGrp="1"/>
          </p:cNvSpPr>
          <p:nvPr>
            <p:ph type="sldNum" sz="quarter" idx="12"/>
          </p:nvPr>
        </p:nvSpPr>
        <p:spPr/>
        <p:txBody>
          <a:bodyPr/>
          <a:lstStyle/>
          <a:p>
            <a:fld id="{442AD375-037F-43D0-B059-5172DA06796A}" type="slidenum">
              <a:rPr lang="de-CH" smtClean="0"/>
              <a:pPr/>
              <a:t>‹Nr.›</a:t>
            </a:fld>
            <a:endParaRPr lang="de-CH" dirty="0"/>
          </a:p>
        </p:txBody>
      </p:sp>
      <p:sp>
        <p:nvSpPr>
          <p:cNvPr id="5" name="Textplatzhalter 4">
            <a:extLst>
              <a:ext uri="{FF2B5EF4-FFF2-40B4-BE49-F238E27FC236}">
                <a16:creationId xmlns:a16="http://schemas.microsoft.com/office/drawing/2014/main" id="{03DC6B3D-051C-4BB5-9F4B-3A2474AD9302}"/>
              </a:ext>
            </a:extLst>
          </p:cNvPr>
          <p:cNvSpPr>
            <a:spLocks noGrp="1"/>
          </p:cNvSpPr>
          <p:nvPr>
            <p:ph type="body" sz="quarter" idx="13" hasCustomPrompt="1"/>
          </p:nvPr>
        </p:nvSpPr>
        <p:spPr>
          <a:xfrm>
            <a:off x="839788" y="1881188"/>
            <a:ext cx="5256212" cy="252412"/>
          </a:xfrm>
        </p:spPr>
        <p:txBody>
          <a:bodyPr lIns="18000"/>
          <a:lstStyle>
            <a:lvl1pPr>
              <a:defRPr sz="1300" b="1" spc="-20" baseline="0">
                <a:solidFill>
                  <a:srgbClr val="EA161F"/>
                </a:solidFill>
                <a:latin typeface="Arial" panose="020B0604020202020204" pitchFamily="34" charset="0"/>
                <a:cs typeface="Arial" panose="020B0604020202020204" pitchFamily="34" charset="0"/>
              </a:defRPr>
            </a:lvl1pPr>
          </a:lstStyle>
          <a:p>
            <a:pPr lvl="0"/>
            <a:r>
              <a:rPr lang="de-DE" dirty="0"/>
              <a:t>Spitzmarke hinzufügen</a:t>
            </a:r>
            <a:endParaRPr lang="de-CH" dirty="0"/>
          </a:p>
        </p:txBody>
      </p:sp>
      <p:sp>
        <p:nvSpPr>
          <p:cNvPr id="11" name="Textplatzhalter 4">
            <a:extLst>
              <a:ext uri="{FF2B5EF4-FFF2-40B4-BE49-F238E27FC236}">
                <a16:creationId xmlns:a16="http://schemas.microsoft.com/office/drawing/2014/main" id="{F6BA63E4-E10F-4E0A-91F5-2A2F84225353}"/>
              </a:ext>
            </a:extLst>
          </p:cNvPr>
          <p:cNvSpPr>
            <a:spLocks noGrp="1"/>
          </p:cNvSpPr>
          <p:nvPr>
            <p:ph type="body" sz="quarter" idx="14" hasCustomPrompt="1"/>
          </p:nvPr>
        </p:nvSpPr>
        <p:spPr>
          <a:xfrm>
            <a:off x="839788" y="6033704"/>
            <a:ext cx="5256212" cy="430643"/>
          </a:xfrm>
        </p:spPr>
        <p:txBody>
          <a:bodyPr anchor="b"/>
          <a:lstStyle>
            <a:lvl1pPr>
              <a:defRPr sz="1300" b="0" spc="0" baseline="0">
                <a:solidFill>
                  <a:schemeClr val="tx1"/>
                </a:solidFill>
                <a:latin typeface="Arial" panose="020B0604020202020204" pitchFamily="34" charset="0"/>
                <a:cs typeface="Arial" panose="020B0604020202020204" pitchFamily="34" charset="0"/>
              </a:defRPr>
            </a:lvl1pPr>
          </a:lstStyle>
          <a:p>
            <a:pPr lvl="0"/>
            <a:r>
              <a:rPr lang="de-DE" dirty="0"/>
              <a:t>Referent/-in</a:t>
            </a:r>
            <a:br>
              <a:rPr lang="de-DE" dirty="0"/>
            </a:br>
            <a:r>
              <a:rPr lang="de-DE" dirty="0"/>
              <a:t>Organisationseinheit</a:t>
            </a:r>
            <a:endParaRPr lang="de-CH" dirty="0"/>
          </a:p>
        </p:txBody>
      </p:sp>
    </p:spTree>
    <p:extLst>
      <p:ext uri="{BB962C8B-B14F-4D97-AF65-F5344CB8AC3E}">
        <p14:creationId xmlns:p14="http://schemas.microsoft.com/office/powerpoint/2010/main" val="37168845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elfolie Element Rot">
    <p:spTree>
      <p:nvGrpSpPr>
        <p:cNvPr id="1" name=""/>
        <p:cNvGrpSpPr/>
        <p:nvPr/>
      </p:nvGrpSpPr>
      <p:grpSpPr>
        <a:xfrm>
          <a:off x="0" y="0"/>
          <a:ext cx="0" cy="0"/>
          <a:chOff x="0" y="0"/>
          <a:chExt cx="0" cy="0"/>
        </a:xfrm>
      </p:grpSpPr>
      <p:pic>
        <p:nvPicPr>
          <p:cNvPr id="8" name="Grafik 7"/>
          <p:cNvPicPr>
            <a:picLocks noChangeAspect="1"/>
          </p:cNvPicPr>
          <p:nvPr userDrawn="1"/>
        </p:nvPicPr>
        <p:blipFill rotWithShape="1">
          <a:blip r:embed="rId2" cstate="print">
            <a:extLst>
              <a:ext uri="{28A0092B-C50C-407E-A947-70E740481C1C}">
                <a14:useLocalDpi xmlns:a14="http://schemas.microsoft.com/office/drawing/2010/main" val="0"/>
              </a:ext>
            </a:extLst>
          </a:blip>
          <a:srcRect l="29066" b="120"/>
          <a:stretch/>
        </p:blipFill>
        <p:spPr>
          <a:xfrm rot="16200000">
            <a:off x="7575969" y="2244669"/>
            <a:ext cx="4631874" cy="4649554"/>
          </a:xfrm>
          <a:prstGeom prst="rect">
            <a:avLst/>
          </a:prstGeom>
        </p:spPr>
      </p:pic>
      <p:sp>
        <p:nvSpPr>
          <p:cNvPr id="2" name="Titel 1"/>
          <p:cNvSpPr>
            <a:spLocks noGrp="1"/>
          </p:cNvSpPr>
          <p:nvPr>
            <p:ph type="ctrTitle" hasCustomPrompt="1"/>
          </p:nvPr>
        </p:nvSpPr>
        <p:spPr>
          <a:xfrm>
            <a:off x="839788" y="2132856"/>
            <a:ext cx="8496300" cy="1558082"/>
          </a:xfrm>
        </p:spPr>
        <p:txBody>
          <a:bodyPr anchor="b"/>
          <a:lstStyle>
            <a:lvl1pPr algn="l">
              <a:lnSpc>
                <a:spcPct val="105000"/>
              </a:lnSpc>
              <a:defRPr sz="5100"/>
            </a:lvl1pPr>
          </a:lstStyle>
          <a:p>
            <a:r>
              <a:rPr lang="de-CH" dirty="0"/>
              <a:t>Titel (maximal zwei Zeilen)</a:t>
            </a:r>
          </a:p>
        </p:txBody>
      </p:sp>
      <p:sp>
        <p:nvSpPr>
          <p:cNvPr id="3" name="Untertitel 2"/>
          <p:cNvSpPr>
            <a:spLocks noGrp="1"/>
          </p:cNvSpPr>
          <p:nvPr>
            <p:ph type="subTitle" idx="1" hasCustomPrompt="1"/>
          </p:nvPr>
        </p:nvSpPr>
        <p:spPr>
          <a:xfrm>
            <a:off x="839788" y="3757613"/>
            <a:ext cx="8496300" cy="1500187"/>
          </a:xfrm>
        </p:spPr>
        <p:txBody>
          <a:bodyPr/>
          <a:lstStyle>
            <a:lvl1pPr marL="0" indent="0" algn="l">
              <a:buNone/>
              <a:defRPr sz="5100">
                <a:solidFill>
                  <a:srgbClr val="999999"/>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dirty="0"/>
              <a:t>Untertitel hinzufügen</a:t>
            </a:r>
            <a:endParaRPr lang="de-CH" dirty="0"/>
          </a:p>
        </p:txBody>
      </p:sp>
      <p:sp>
        <p:nvSpPr>
          <p:cNvPr id="7" name="Datumsplatzhalter 6"/>
          <p:cNvSpPr>
            <a:spLocks noGrp="1"/>
          </p:cNvSpPr>
          <p:nvPr>
            <p:ph type="dt" sz="half" idx="10"/>
          </p:nvPr>
        </p:nvSpPr>
        <p:spPr/>
        <p:txBody>
          <a:bodyPr/>
          <a:lstStyle/>
          <a:p>
            <a:fld id="{D8188CD8-7FF1-4ED3-8276-926FEB01991B}" type="datetime4">
              <a:rPr lang="de-CH" smtClean="0"/>
              <a:t>27. August 2026</a:t>
            </a:fld>
            <a:endParaRPr lang="de-CH" dirty="0"/>
          </a:p>
        </p:txBody>
      </p:sp>
      <p:sp>
        <p:nvSpPr>
          <p:cNvPr id="9" name="Fußzeilenplatzhalter 8"/>
          <p:cNvSpPr>
            <a:spLocks noGrp="1"/>
          </p:cNvSpPr>
          <p:nvPr>
            <p:ph type="ftr" sz="quarter" idx="11"/>
          </p:nvPr>
        </p:nvSpPr>
        <p:spPr/>
        <p:txBody>
          <a:bodyPr/>
          <a:lstStyle/>
          <a:p>
            <a:r>
              <a:rPr lang="de-CH"/>
              <a:t>Klassifizierung: intern / vertraulich / geheim</a:t>
            </a:r>
            <a:endParaRPr lang="de-CH" dirty="0"/>
          </a:p>
        </p:txBody>
      </p:sp>
      <p:sp>
        <p:nvSpPr>
          <p:cNvPr id="10" name="Foliennummernplatzhalter 9"/>
          <p:cNvSpPr>
            <a:spLocks noGrp="1"/>
          </p:cNvSpPr>
          <p:nvPr>
            <p:ph type="sldNum" sz="quarter" idx="12"/>
          </p:nvPr>
        </p:nvSpPr>
        <p:spPr/>
        <p:txBody>
          <a:bodyPr/>
          <a:lstStyle/>
          <a:p>
            <a:fld id="{442AD375-037F-43D0-B059-5172DA06796A}" type="slidenum">
              <a:rPr lang="de-CH" smtClean="0"/>
              <a:pPr/>
              <a:t>‹Nr.›</a:t>
            </a:fld>
            <a:endParaRPr lang="de-CH" dirty="0"/>
          </a:p>
        </p:txBody>
      </p:sp>
      <p:sp>
        <p:nvSpPr>
          <p:cNvPr id="5" name="Textplatzhalter 4">
            <a:extLst>
              <a:ext uri="{FF2B5EF4-FFF2-40B4-BE49-F238E27FC236}">
                <a16:creationId xmlns:a16="http://schemas.microsoft.com/office/drawing/2014/main" id="{03DC6B3D-051C-4BB5-9F4B-3A2474AD9302}"/>
              </a:ext>
            </a:extLst>
          </p:cNvPr>
          <p:cNvSpPr>
            <a:spLocks noGrp="1"/>
          </p:cNvSpPr>
          <p:nvPr>
            <p:ph type="body" sz="quarter" idx="13" hasCustomPrompt="1"/>
          </p:nvPr>
        </p:nvSpPr>
        <p:spPr>
          <a:xfrm>
            <a:off x="839788" y="1881188"/>
            <a:ext cx="5256212" cy="252412"/>
          </a:xfrm>
        </p:spPr>
        <p:txBody>
          <a:bodyPr lIns="18000"/>
          <a:lstStyle>
            <a:lvl1pPr>
              <a:defRPr sz="1300" b="1" spc="-20" baseline="0">
                <a:solidFill>
                  <a:srgbClr val="EA161F"/>
                </a:solidFill>
                <a:latin typeface="Arial" panose="020B0604020202020204" pitchFamily="34" charset="0"/>
                <a:cs typeface="Arial" panose="020B0604020202020204" pitchFamily="34" charset="0"/>
              </a:defRPr>
            </a:lvl1pPr>
          </a:lstStyle>
          <a:p>
            <a:pPr lvl="0"/>
            <a:r>
              <a:rPr lang="de-DE" dirty="0"/>
              <a:t>Spitzmarke hinzufügen</a:t>
            </a:r>
            <a:endParaRPr lang="de-CH" dirty="0"/>
          </a:p>
        </p:txBody>
      </p:sp>
      <p:sp>
        <p:nvSpPr>
          <p:cNvPr id="11" name="Textplatzhalter 4">
            <a:extLst>
              <a:ext uri="{FF2B5EF4-FFF2-40B4-BE49-F238E27FC236}">
                <a16:creationId xmlns:a16="http://schemas.microsoft.com/office/drawing/2014/main" id="{F6BA63E4-E10F-4E0A-91F5-2A2F84225353}"/>
              </a:ext>
            </a:extLst>
          </p:cNvPr>
          <p:cNvSpPr>
            <a:spLocks noGrp="1"/>
          </p:cNvSpPr>
          <p:nvPr>
            <p:ph type="body" sz="quarter" idx="14" hasCustomPrompt="1"/>
          </p:nvPr>
        </p:nvSpPr>
        <p:spPr>
          <a:xfrm>
            <a:off x="839788" y="6033704"/>
            <a:ext cx="5256212" cy="430643"/>
          </a:xfrm>
        </p:spPr>
        <p:txBody>
          <a:bodyPr anchor="b"/>
          <a:lstStyle>
            <a:lvl1pPr>
              <a:defRPr sz="1300" b="0" spc="0" baseline="0">
                <a:solidFill>
                  <a:schemeClr val="tx1"/>
                </a:solidFill>
                <a:latin typeface="Arial" panose="020B0604020202020204" pitchFamily="34" charset="0"/>
                <a:cs typeface="Arial" panose="020B0604020202020204" pitchFamily="34" charset="0"/>
              </a:defRPr>
            </a:lvl1pPr>
          </a:lstStyle>
          <a:p>
            <a:pPr lvl="0"/>
            <a:r>
              <a:rPr lang="de-DE" dirty="0"/>
              <a:t>Referent/-in</a:t>
            </a:r>
            <a:br>
              <a:rPr lang="de-DE" dirty="0"/>
            </a:br>
            <a:r>
              <a:rPr lang="de-DE" dirty="0"/>
              <a:t>Organisationseinheit</a:t>
            </a:r>
            <a:endParaRPr lang="de-CH" dirty="0"/>
          </a:p>
        </p:txBody>
      </p:sp>
    </p:spTree>
    <p:extLst>
      <p:ext uri="{BB962C8B-B14F-4D97-AF65-F5344CB8AC3E}">
        <p14:creationId xmlns:p14="http://schemas.microsoft.com/office/powerpoint/2010/main" val="123661424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elfolie Element Gelb">
    <p:spTree>
      <p:nvGrpSpPr>
        <p:cNvPr id="1" name=""/>
        <p:cNvGrpSpPr/>
        <p:nvPr/>
      </p:nvGrpSpPr>
      <p:grpSpPr>
        <a:xfrm>
          <a:off x="0" y="0"/>
          <a:ext cx="0" cy="0"/>
          <a:chOff x="0" y="0"/>
          <a:chExt cx="0" cy="0"/>
        </a:xfrm>
      </p:grpSpPr>
      <p:pic>
        <p:nvPicPr>
          <p:cNvPr id="8" name="Grafik 7"/>
          <p:cNvPicPr>
            <a:picLocks noChangeAspect="1"/>
          </p:cNvPicPr>
          <p:nvPr userDrawn="1"/>
        </p:nvPicPr>
        <p:blipFill rotWithShape="1">
          <a:blip r:embed="rId2" cstate="print">
            <a:extLst>
              <a:ext uri="{28A0092B-C50C-407E-A947-70E740481C1C}">
                <a14:useLocalDpi xmlns:a14="http://schemas.microsoft.com/office/drawing/2010/main" val="0"/>
              </a:ext>
            </a:extLst>
          </a:blip>
          <a:srcRect b="1086"/>
          <a:stretch/>
        </p:blipFill>
        <p:spPr>
          <a:xfrm rot="5400000" flipV="1">
            <a:off x="7249134" y="1902732"/>
            <a:ext cx="4161356" cy="5773736"/>
          </a:xfrm>
          <a:prstGeom prst="rect">
            <a:avLst/>
          </a:prstGeom>
        </p:spPr>
      </p:pic>
      <p:sp>
        <p:nvSpPr>
          <p:cNvPr id="2" name="Titel 1"/>
          <p:cNvSpPr>
            <a:spLocks noGrp="1"/>
          </p:cNvSpPr>
          <p:nvPr>
            <p:ph type="ctrTitle" hasCustomPrompt="1"/>
          </p:nvPr>
        </p:nvSpPr>
        <p:spPr>
          <a:xfrm>
            <a:off x="839788" y="2132856"/>
            <a:ext cx="8496300" cy="1558082"/>
          </a:xfrm>
        </p:spPr>
        <p:txBody>
          <a:bodyPr anchor="b"/>
          <a:lstStyle>
            <a:lvl1pPr algn="l">
              <a:lnSpc>
                <a:spcPct val="105000"/>
              </a:lnSpc>
              <a:defRPr sz="5100"/>
            </a:lvl1pPr>
          </a:lstStyle>
          <a:p>
            <a:r>
              <a:rPr lang="de-CH" dirty="0"/>
              <a:t>Titel (maximal zwei Zeilen)</a:t>
            </a:r>
          </a:p>
        </p:txBody>
      </p:sp>
      <p:sp>
        <p:nvSpPr>
          <p:cNvPr id="3" name="Untertitel 2"/>
          <p:cNvSpPr>
            <a:spLocks noGrp="1"/>
          </p:cNvSpPr>
          <p:nvPr>
            <p:ph type="subTitle" idx="1" hasCustomPrompt="1"/>
          </p:nvPr>
        </p:nvSpPr>
        <p:spPr>
          <a:xfrm>
            <a:off x="839788" y="3757613"/>
            <a:ext cx="8496300" cy="1500187"/>
          </a:xfrm>
        </p:spPr>
        <p:txBody>
          <a:bodyPr/>
          <a:lstStyle>
            <a:lvl1pPr marL="0" indent="0" algn="l">
              <a:buNone/>
              <a:defRPr sz="5100">
                <a:solidFill>
                  <a:srgbClr val="999999"/>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dirty="0"/>
              <a:t>Untertitel hinzufügen</a:t>
            </a:r>
            <a:endParaRPr lang="de-CH" dirty="0"/>
          </a:p>
        </p:txBody>
      </p:sp>
      <p:sp>
        <p:nvSpPr>
          <p:cNvPr id="7" name="Datumsplatzhalter 6"/>
          <p:cNvSpPr>
            <a:spLocks noGrp="1"/>
          </p:cNvSpPr>
          <p:nvPr>
            <p:ph type="dt" sz="half" idx="10"/>
          </p:nvPr>
        </p:nvSpPr>
        <p:spPr/>
        <p:txBody>
          <a:bodyPr/>
          <a:lstStyle/>
          <a:p>
            <a:fld id="{D8188CD8-7FF1-4ED3-8276-926FEB01991B}" type="datetime4">
              <a:rPr lang="de-CH" smtClean="0"/>
              <a:t>27. August 2026</a:t>
            </a:fld>
            <a:endParaRPr lang="de-CH" dirty="0"/>
          </a:p>
        </p:txBody>
      </p:sp>
      <p:sp>
        <p:nvSpPr>
          <p:cNvPr id="9" name="Fußzeilenplatzhalter 8"/>
          <p:cNvSpPr>
            <a:spLocks noGrp="1"/>
          </p:cNvSpPr>
          <p:nvPr>
            <p:ph type="ftr" sz="quarter" idx="11"/>
          </p:nvPr>
        </p:nvSpPr>
        <p:spPr/>
        <p:txBody>
          <a:bodyPr/>
          <a:lstStyle/>
          <a:p>
            <a:r>
              <a:rPr lang="de-CH"/>
              <a:t>Klassifizierung: intern / vertraulich / geheim</a:t>
            </a:r>
            <a:endParaRPr lang="de-CH" dirty="0"/>
          </a:p>
        </p:txBody>
      </p:sp>
      <p:sp>
        <p:nvSpPr>
          <p:cNvPr id="10" name="Foliennummernplatzhalter 9"/>
          <p:cNvSpPr>
            <a:spLocks noGrp="1"/>
          </p:cNvSpPr>
          <p:nvPr>
            <p:ph type="sldNum" sz="quarter" idx="12"/>
          </p:nvPr>
        </p:nvSpPr>
        <p:spPr/>
        <p:txBody>
          <a:bodyPr/>
          <a:lstStyle/>
          <a:p>
            <a:fld id="{442AD375-037F-43D0-B059-5172DA06796A}" type="slidenum">
              <a:rPr lang="de-CH" smtClean="0"/>
              <a:pPr/>
              <a:t>‹Nr.›</a:t>
            </a:fld>
            <a:endParaRPr lang="de-CH" dirty="0"/>
          </a:p>
        </p:txBody>
      </p:sp>
      <p:sp>
        <p:nvSpPr>
          <p:cNvPr id="5" name="Textplatzhalter 4">
            <a:extLst>
              <a:ext uri="{FF2B5EF4-FFF2-40B4-BE49-F238E27FC236}">
                <a16:creationId xmlns:a16="http://schemas.microsoft.com/office/drawing/2014/main" id="{03DC6B3D-051C-4BB5-9F4B-3A2474AD9302}"/>
              </a:ext>
            </a:extLst>
          </p:cNvPr>
          <p:cNvSpPr>
            <a:spLocks noGrp="1"/>
          </p:cNvSpPr>
          <p:nvPr>
            <p:ph type="body" sz="quarter" idx="13" hasCustomPrompt="1"/>
          </p:nvPr>
        </p:nvSpPr>
        <p:spPr>
          <a:xfrm>
            <a:off x="839788" y="1881188"/>
            <a:ext cx="5256212" cy="252412"/>
          </a:xfrm>
        </p:spPr>
        <p:txBody>
          <a:bodyPr lIns="18000"/>
          <a:lstStyle>
            <a:lvl1pPr>
              <a:defRPr sz="1300" b="1" spc="-20" baseline="0">
                <a:solidFill>
                  <a:srgbClr val="EA161F"/>
                </a:solidFill>
                <a:latin typeface="Arial" panose="020B0604020202020204" pitchFamily="34" charset="0"/>
                <a:cs typeface="Arial" panose="020B0604020202020204" pitchFamily="34" charset="0"/>
              </a:defRPr>
            </a:lvl1pPr>
          </a:lstStyle>
          <a:p>
            <a:pPr lvl="0"/>
            <a:r>
              <a:rPr lang="de-DE" dirty="0"/>
              <a:t>Spitzmarke hinzufügen</a:t>
            </a:r>
            <a:endParaRPr lang="de-CH" dirty="0"/>
          </a:p>
        </p:txBody>
      </p:sp>
      <p:sp>
        <p:nvSpPr>
          <p:cNvPr id="11" name="Textplatzhalter 4">
            <a:extLst>
              <a:ext uri="{FF2B5EF4-FFF2-40B4-BE49-F238E27FC236}">
                <a16:creationId xmlns:a16="http://schemas.microsoft.com/office/drawing/2014/main" id="{F6BA63E4-E10F-4E0A-91F5-2A2F84225353}"/>
              </a:ext>
            </a:extLst>
          </p:cNvPr>
          <p:cNvSpPr>
            <a:spLocks noGrp="1"/>
          </p:cNvSpPr>
          <p:nvPr>
            <p:ph type="body" sz="quarter" idx="14" hasCustomPrompt="1"/>
          </p:nvPr>
        </p:nvSpPr>
        <p:spPr>
          <a:xfrm>
            <a:off x="839788" y="6033704"/>
            <a:ext cx="5256212" cy="430643"/>
          </a:xfrm>
        </p:spPr>
        <p:txBody>
          <a:bodyPr anchor="b"/>
          <a:lstStyle>
            <a:lvl1pPr>
              <a:defRPr sz="1300" b="0" spc="0" baseline="0">
                <a:solidFill>
                  <a:schemeClr val="tx1"/>
                </a:solidFill>
                <a:latin typeface="Arial" panose="020B0604020202020204" pitchFamily="34" charset="0"/>
                <a:cs typeface="Arial" panose="020B0604020202020204" pitchFamily="34" charset="0"/>
              </a:defRPr>
            </a:lvl1pPr>
          </a:lstStyle>
          <a:p>
            <a:pPr lvl="0"/>
            <a:r>
              <a:rPr lang="de-DE" dirty="0"/>
              <a:t>Referent/-in</a:t>
            </a:r>
            <a:br>
              <a:rPr lang="de-DE" dirty="0"/>
            </a:br>
            <a:r>
              <a:rPr lang="de-DE" dirty="0"/>
              <a:t>Organisationseinheit</a:t>
            </a:r>
            <a:endParaRPr lang="de-CH" dirty="0"/>
          </a:p>
        </p:txBody>
      </p:sp>
    </p:spTree>
    <p:extLst>
      <p:ext uri="{BB962C8B-B14F-4D97-AF65-F5344CB8AC3E}">
        <p14:creationId xmlns:p14="http://schemas.microsoft.com/office/powerpoint/2010/main" val="412670628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elfolie Element Blau">
    <p:spTree>
      <p:nvGrpSpPr>
        <p:cNvPr id="1" name=""/>
        <p:cNvGrpSpPr/>
        <p:nvPr/>
      </p:nvGrpSpPr>
      <p:grpSpPr>
        <a:xfrm>
          <a:off x="0" y="0"/>
          <a:ext cx="0" cy="0"/>
          <a:chOff x="0" y="0"/>
          <a:chExt cx="0" cy="0"/>
        </a:xfrm>
      </p:grpSpPr>
      <p:sp>
        <p:nvSpPr>
          <p:cNvPr id="2" name="Titel 1"/>
          <p:cNvSpPr>
            <a:spLocks noGrp="1"/>
          </p:cNvSpPr>
          <p:nvPr>
            <p:ph type="ctrTitle" hasCustomPrompt="1"/>
          </p:nvPr>
        </p:nvSpPr>
        <p:spPr>
          <a:xfrm>
            <a:off x="839788" y="2132856"/>
            <a:ext cx="8496300" cy="1558082"/>
          </a:xfrm>
        </p:spPr>
        <p:txBody>
          <a:bodyPr anchor="b"/>
          <a:lstStyle>
            <a:lvl1pPr algn="l">
              <a:lnSpc>
                <a:spcPct val="105000"/>
              </a:lnSpc>
              <a:defRPr sz="5100"/>
            </a:lvl1pPr>
          </a:lstStyle>
          <a:p>
            <a:r>
              <a:rPr lang="de-CH" dirty="0"/>
              <a:t>Titel (maximal zwei Zeilen)</a:t>
            </a:r>
          </a:p>
        </p:txBody>
      </p:sp>
      <p:sp>
        <p:nvSpPr>
          <p:cNvPr id="3" name="Untertitel 2"/>
          <p:cNvSpPr>
            <a:spLocks noGrp="1"/>
          </p:cNvSpPr>
          <p:nvPr>
            <p:ph type="subTitle" idx="1" hasCustomPrompt="1"/>
          </p:nvPr>
        </p:nvSpPr>
        <p:spPr>
          <a:xfrm>
            <a:off x="839788" y="3757613"/>
            <a:ext cx="8496300" cy="1500187"/>
          </a:xfrm>
        </p:spPr>
        <p:txBody>
          <a:bodyPr/>
          <a:lstStyle>
            <a:lvl1pPr marL="0" indent="0" algn="l">
              <a:buNone/>
              <a:defRPr sz="5100">
                <a:solidFill>
                  <a:srgbClr val="999999"/>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dirty="0"/>
              <a:t>Untertitel hinzufügen</a:t>
            </a:r>
            <a:endParaRPr lang="de-CH" dirty="0"/>
          </a:p>
        </p:txBody>
      </p:sp>
      <p:sp>
        <p:nvSpPr>
          <p:cNvPr id="7" name="Datumsplatzhalter 6"/>
          <p:cNvSpPr>
            <a:spLocks noGrp="1"/>
          </p:cNvSpPr>
          <p:nvPr>
            <p:ph type="dt" sz="half" idx="10"/>
          </p:nvPr>
        </p:nvSpPr>
        <p:spPr/>
        <p:txBody>
          <a:bodyPr/>
          <a:lstStyle/>
          <a:p>
            <a:fld id="{D8188CD8-7FF1-4ED3-8276-926FEB01991B}" type="datetime4">
              <a:rPr lang="de-CH" smtClean="0"/>
              <a:t>27. August 2026</a:t>
            </a:fld>
            <a:endParaRPr lang="de-CH" dirty="0"/>
          </a:p>
        </p:txBody>
      </p:sp>
      <p:sp>
        <p:nvSpPr>
          <p:cNvPr id="9" name="Fußzeilenplatzhalter 8"/>
          <p:cNvSpPr>
            <a:spLocks noGrp="1"/>
          </p:cNvSpPr>
          <p:nvPr>
            <p:ph type="ftr" sz="quarter" idx="11"/>
          </p:nvPr>
        </p:nvSpPr>
        <p:spPr/>
        <p:txBody>
          <a:bodyPr/>
          <a:lstStyle/>
          <a:p>
            <a:r>
              <a:rPr lang="de-CH"/>
              <a:t>Klassifizierung: intern / vertraulich / geheim</a:t>
            </a:r>
            <a:endParaRPr lang="de-CH" dirty="0"/>
          </a:p>
        </p:txBody>
      </p:sp>
      <p:sp>
        <p:nvSpPr>
          <p:cNvPr id="10" name="Foliennummernplatzhalter 9"/>
          <p:cNvSpPr>
            <a:spLocks noGrp="1"/>
          </p:cNvSpPr>
          <p:nvPr>
            <p:ph type="sldNum" sz="quarter" idx="12"/>
          </p:nvPr>
        </p:nvSpPr>
        <p:spPr/>
        <p:txBody>
          <a:bodyPr/>
          <a:lstStyle/>
          <a:p>
            <a:fld id="{442AD375-037F-43D0-B059-5172DA06796A}" type="slidenum">
              <a:rPr lang="de-CH" smtClean="0"/>
              <a:pPr/>
              <a:t>‹Nr.›</a:t>
            </a:fld>
            <a:endParaRPr lang="de-CH" dirty="0"/>
          </a:p>
        </p:txBody>
      </p:sp>
      <p:sp>
        <p:nvSpPr>
          <p:cNvPr id="5" name="Textplatzhalter 4">
            <a:extLst>
              <a:ext uri="{FF2B5EF4-FFF2-40B4-BE49-F238E27FC236}">
                <a16:creationId xmlns:a16="http://schemas.microsoft.com/office/drawing/2014/main" id="{03DC6B3D-051C-4BB5-9F4B-3A2474AD9302}"/>
              </a:ext>
            </a:extLst>
          </p:cNvPr>
          <p:cNvSpPr>
            <a:spLocks noGrp="1"/>
          </p:cNvSpPr>
          <p:nvPr>
            <p:ph type="body" sz="quarter" idx="13" hasCustomPrompt="1"/>
          </p:nvPr>
        </p:nvSpPr>
        <p:spPr>
          <a:xfrm>
            <a:off x="839788" y="1881188"/>
            <a:ext cx="5256212" cy="252412"/>
          </a:xfrm>
        </p:spPr>
        <p:txBody>
          <a:bodyPr lIns="18000"/>
          <a:lstStyle>
            <a:lvl1pPr>
              <a:defRPr sz="1300" b="1" spc="-20" baseline="0">
                <a:solidFill>
                  <a:srgbClr val="EA161F"/>
                </a:solidFill>
                <a:latin typeface="Arial" panose="020B0604020202020204" pitchFamily="34" charset="0"/>
                <a:cs typeface="Arial" panose="020B0604020202020204" pitchFamily="34" charset="0"/>
              </a:defRPr>
            </a:lvl1pPr>
          </a:lstStyle>
          <a:p>
            <a:pPr lvl="0"/>
            <a:r>
              <a:rPr lang="de-DE" dirty="0"/>
              <a:t>Spitzmarke hinzufügen</a:t>
            </a:r>
            <a:endParaRPr lang="de-CH" dirty="0"/>
          </a:p>
        </p:txBody>
      </p:sp>
      <p:sp>
        <p:nvSpPr>
          <p:cNvPr id="11" name="Textplatzhalter 4">
            <a:extLst>
              <a:ext uri="{FF2B5EF4-FFF2-40B4-BE49-F238E27FC236}">
                <a16:creationId xmlns:a16="http://schemas.microsoft.com/office/drawing/2014/main" id="{F6BA63E4-E10F-4E0A-91F5-2A2F84225353}"/>
              </a:ext>
            </a:extLst>
          </p:cNvPr>
          <p:cNvSpPr>
            <a:spLocks noGrp="1"/>
          </p:cNvSpPr>
          <p:nvPr>
            <p:ph type="body" sz="quarter" idx="14" hasCustomPrompt="1"/>
          </p:nvPr>
        </p:nvSpPr>
        <p:spPr>
          <a:xfrm>
            <a:off x="839788" y="6033704"/>
            <a:ext cx="5256212" cy="430643"/>
          </a:xfrm>
        </p:spPr>
        <p:txBody>
          <a:bodyPr anchor="b"/>
          <a:lstStyle>
            <a:lvl1pPr>
              <a:defRPr sz="1300" b="0" spc="0" baseline="0">
                <a:solidFill>
                  <a:schemeClr val="tx1"/>
                </a:solidFill>
                <a:latin typeface="Arial" panose="020B0604020202020204" pitchFamily="34" charset="0"/>
                <a:cs typeface="Arial" panose="020B0604020202020204" pitchFamily="34" charset="0"/>
              </a:defRPr>
            </a:lvl1pPr>
          </a:lstStyle>
          <a:p>
            <a:pPr lvl="0"/>
            <a:r>
              <a:rPr lang="de-DE" dirty="0"/>
              <a:t>Referent/-in</a:t>
            </a:r>
            <a:br>
              <a:rPr lang="de-DE" dirty="0"/>
            </a:br>
            <a:r>
              <a:rPr lang="de-DE" dirty="0"/>
              <a:t>Organisationseinheit</a:t>
            </a:r>
            <a:endParaRPr lang="de-CH" dirty="0"/>
          </a:p>
        </p:txBody>
      </p:sp>
      <p:pic>
        <p:nvPicPr>
          <p:cNvPr id="4" name="Grafik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335456" y="1441174"/>
            <a:ext cx="3881224" cy="5444210"/>
          </a:xfrm>
          <a:prstGeom prst="rect">
            <a:avLst/>
          </a:prstGeom>
        </p:spPr>
      </p:pic>
    </p:spTree>
    <p:extLst>
      <p:ext uri="{BB962C8B-B14F-4D97-AF65-F5344CB8AC3E}">
        <p14:creationId xmlns:p14="http://schemas.microsoft.com/office/powerpoint/2010/main" val="379026003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elfolie mit Bild (hell) ">
    <p:spTree>
      <p:nvGrpSpPr>
        <p:cNvPr id="1" name=""/>
        <p:cNvGrpSpPr/>
        <p:nvPr/>
      </p:nvGrpSpPr>
      <p:grpSpPr>
        <a:xfrm>
          <a:off x="0" y="0"/>
          <a:ext cx="0" cy="0"/>
          <a:chOff x="0" y="0"/>
          <a:chExt cx="0" cy="0"/>
        </a:xfrm>
      </p:grpSpPr>
      <p:sp>
        <p:nvSpPr>
          <p:cNvPr id="14" name="Bildplatzhalter 4">
            <a:extLst>
              <a:ext uri="{FF2B5EF4-FFF2-40B4-BE49-F238E27FC236}">
                <a16:creationId xmlns:a16="http://schemas.microsoft.com/office/drawing/2014/main" id="{60DBF63A-340F-460B-96E6-FC454B3EB6E5}"/>
              </a:ext>
            </a:extLst>
          </p:cNvPr>
          <p:cNvSpPr>
            <a:spLocks noGrp="1"/>
          </p:cNvSpPr>
          <p:nvPr>
            <p:ph type="pic" sz="quarter" idx="17" hasCustomPrompt="1"/>
          </p:nvPr>
        </p:nvSpPr>
        <p:spPr>
          <a:xfrm>
            <a:off x="0" y="0"/>
            <a:ext cx="12192000" cy="6858000"/>
          </a:xfrm>
          <a:pattFill prst="lgCheck">
            <a:fgClr>
              <a:schemeClr val="bg1">
                <a:lumMod val="85000"/>
              </a:schemeClr>
            </a:fgClr>
            <a:bgClr>
              <a:schemeClr val="bg1"/>
            </a:bgClr>
          </a:pattFill>
        </p:spPr>
        <p:txBody>
          <a:bodyPr lIns="9432000" tIns="720000" rIns="360000" anchor="ctr"/>
          <a:lstStyle>
            <a:lvl1pPr algn="l">
              <a:defRPr sz="1200">
                <a:solidFill>
                  <a:schemeClr val="accent1">
                    <a:lumMod val="60000"/>
                    <a:lumOff val="40000"/>
                  </a:schemeClr>
                </a:solidFill>
              </a:defRPr>
            </a:lvl1pPr>
          </a:lstStyle>
          <a:p>
            <a:r>
              <a:rPr lang="de-CH" dirty="0"/>
              <a:t>Hintergrundbild durch «Drag &amp; Drop» in den Bildplatzhalter ziehen.</a:t>
            </a:r>
          </a:p>
        </p:txBody>
      </p:sp>
      <p:sp>
        <p:nvSpPr>
          <p:cNvPr id="8" name="Textplatzhalter 7">
            <a:extLst>
              <a:ext uri="{FF2B5EF4-FFF2-40B4-BE49-F238E27FC236}">
                <a16:creationId xmlns:a16="http://schemas.microsoft.com/office/drawing/2014/main" id="{6A410D26-1556-455F-8E0C-7721F22645DD}"/>
              </a:ext>
            </a:extLst>
          </p:cNvPr>
          <p:cNvSpPr>
            <a:spLocks noGrp="1"/>
          </p:cNvSpPr>
          <p:nvPr>
            <p:ph type="body" sz="quarter" idx="18" hasCustomPrompt="1"/>
          </p:nvPr>
        </p:nvSpPr>
        <p:spPr>
          <a:xfrm>
            <a:off x="-240704" y="0"/>
            <a:ext cx="168696" cy="6858000"/>
          </a:xfrm>
          <a:solidFill>
            <a:srgbClr val="FFFFFF">
              <a:alpha val="69804"/>
            </a:srgbClr>
          </a:solidFill>
        </p:spPr>
        <p:txBody>
          <a:bodyPr vert="vert270" lIns="18000" rIns="18000" anchor="t"/>
          <a:lstStyle>
            <a:lvl1pPr algn="r">
              <a:defRPr sz="820">
                <a:solidFill>
                  <a:schemeClr val="bg2"/>
                </a:solidFill>
              </a:defRPr>
            </a:lvl1pPr>
          </a:lstStyle>
          <a:p>
            <a:pPr lvl="0"/>
            <a:r>
              <a:rPr lang="de-DE" dirty="0"/>
              <a:t>Helle transparente Fläche – kann über das Hintergrundbild gezogen werden.</a:t>
            </a:r>
            <a:endParaRPr lang="de-CH" dirty="0"/>
          </a:p>
        </p:txBody>
      </p:sp>
      <p:sp>
        <p:nvSpPr>
          <p:cNvPr id="3" name="Untertitel 2"/>
          <p:cNvSpPr>
            <a:spLocks noGrp="1"/>
          </p:cNvSpPr>
          <p:nvPr>
            <p:ph type="subTitle" idx="1" hasCustomPrompt="1"/>
          </p:nvPr>
        </p:nvSpPr>
        <p:spPr>
          <a:xfrm>
            <a:off x="839788" y="3757613"/>
            <a:ext cx="8496300" cy="1500187"/>
          </a:xfrm>
        </p:spPr>
        <p:txBody>
          <a:bodyPr/>
          <a:lstStyle>
            <a:lvl1pPr marL="0" indent="0" algn="l">
              <a:buNone/>
              <a:defRPr sz="5100">
                <a:solidFill>
                  <a:srgbClr val="999999"/>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dirty="0"/>
              <a:t>Untertitel hinzufügen</a:t>
            </a:r>
            <a:endParaRPr lang="de-CH" dirty="0"/>
          </a:p>
        </p:txBody>
      </p:sp>
      <p:sp>
        <p:nvSpPr>
          <p:cNvPr id="7" name="Datumsplatzhalter 6"/>
          <p:cNvSpPr>
            <a:spLocks noGrp="1"/>
          </p:cNvSpPr>
          <p:nvPr>
            <p:ph type="dt" sz="half" idx="10"/>
          </p:nvPr>
        </p:nvSpPr>
        <p:spPr/>
        <p:txBody>
          <a:bodyPr/>
          <a:lstStyle>
            <a:lvl1pPr>
              <a:defRPr>
                <a:solidFill>
                  <a:schemeClr val="tx1"/>
                </a:solidFill>
              </a:defRPr>
            </a:lvl1pPr>
          </a:lstStyle>
          <a:p>
            <a:fld id="{5FE384C9-A36A-4C51-A757-4015A728520B}" type="datetime4">
              <a:rPr lang="de-CH" smtClean="0"/>
              <a:t>27. August 2026</a:t>
            </a:fld>
            <a:endParaRPr lang="de-CH" dirty="0"/>
          </a:p>
        </p:txBody>
      </p:sp>
      <p:sp>
        <p:nvSpPr>
          <p:cNvPr id="9" name="Fußzeilenplatzhalter 8"/>
          <p:cNvSpPr>
            <a:spLocks noGrp="1"/>
          </p:cNvSpPr>
          <p:nvPr>
            <p:ph type="ftr" sz="quarter" idx="11"/>
          </p:nvPr>
        </p:nvSpPr>
        <p:spPr/>
        <p:txBody>
          <a:bodyPr/>
          <a:lstStyle>
            <a:lvl1pPr>
              <a:defRPr>
                <a:solidFill>
                  <a:schemeClr val="tx1"/>
                </a:solidFill>
              </a:defRPr>
            </a:lvl1pPr>
          </a:lstStyle>
          <a:p>
            <a:r>
              <a:rPr lang="de-CH"/>
              <a:t>Klassifizierung: intern / vertraulich / geheim</a:t>
            </a:r>
            <a:endParaRPr lang="de-CH" dirty="0"/>
          </a:p>
        </p:txBody>
      </p:sp>
      <p:sp>
        <p:nvSpPr>
          <p:cNvPr id="10" name="Foliennummernplatzhalter 9"/>
          <p:cNvSpPr>
            <a:spLocks noGrp="1"/>
          </p:cNvSpPr>
          <p:nvPr>
            <p:ph type="sldNum" sz="quarter" idx="12"/>
          </p:nvPr>
        </p:nvSpPr>
        <p:spPr/>
        <p:txBody>
          <a:bodyPr/>
          <a:lstStyle>
            <a:lvl1pPr>
              <a:defRPr>
                <a:solidFill>
                  <a:schemeClr val="tx1"/>
                </a:solidFill>
              </a:defRPr>
            </a:lvl1pPr>
          </a:lstStyle>
          <a:p>
            <a:fld id="{442AD375-037F-43D0-B059-5172DA06796A}" type="slidenum">
              <a:rPr lang="de-CH" smtClean="0"/>
              <a:pPr/>
              <a:t>‹Nr.›</a:t>
            </a:fld>
            <a:endParaRPr lang="de-CH" dirty="0"/>
          </a:p>
        </p:txBody>
      </p:sp>
      <p:sp>
        <p:nvSpPr>
          <p:cNvPr id="5" name="Textplatzhalter 4">
            <a:extLst>
              <a:ext uri="{FF2B5EF4-FFF2-40B4-BE49-F238E27FC236}">
                <a16:creationId xmlns:a16="http://schemas.microsoft.com/office/drawing/2014/main" id="{03DC6B3D-051C-4BB5-9F4B-3A2474AD9302}"/>
              </a:ext>
            </a:extLst>
          </p:cNvPr>
          <p:cNvSpPr>
            <a:spLocks noGrp="1"/>
          </p:cNvSpPr>
          <p:nvPr>
            <p:ph type="body" sz="quarter" idx="13" hasCustomPrompt="1"/>
          </p:nvPr>
        </p:nvSpPr>
        <p:spPr>
          <a:xfrm>
            <a:off x="839788" y="1881188"/>
            <a:ext cx="5256212" cy="252412"/>
          </a:xfrm>
        </p:spPr>
        <p:txBody>
          <a:bodyPr lIns="18000"/>
          <a:lstStyle>
            <a:lvl1pPr>
              <a:defRPr sz="1300" b="1" spc="-20" baseline="0">
                <a:solidFill>
                  <a:srgbClr val="EA161F"/>
                </a:solidFill>
                <a:latin typeface="Arial" panose="020B0604020202020204" pitchFamily="34" charset="0"/>
                <a:cs typeface="Arial" panose="020B0604020202020204" pitchFamily="34" charset="0"/>
              </a:defRPr>
            </a:lvl1pPr>
          </a:lstStyle>
          <a:p>
            <a:pPr lvl="0"/>
            <a:r>
              <a:rPr lang="de-DE" dirty="0"/>
              <a:t>Spitzmarke hinzufügen</a:t>
            </a:r>
            <a:endParaRPr lang="de-CH" dirty="0"/>
          </a:p>
        </p:txBody>
      </p:sp>
      <p:sp>
        <p:nvSpPr>
          <p:cNvPr id="13" name="Textplatzhalter 4">
            <a:extLst>
              <a:ext uri="{FF2B5EF4-FFF2-40B4-BE49-F238E27FC236}">
                <a16:creationId xmlns:a16="http://schemas.microsoft.com/office/drawing/2014/main" id="{85EFC2AA-536C-4AE6-B953-354A6935FCE4}"/>
              </a:ext>
            </a:extLst>
          </p:cNvPr>
          <p:cNvSpPr>
            <a:spLocks noGrp="1"/>
          </p:cNvSpPr>
          <p:nvPr>
            <p:ph type="body" sz="quarter" idx="16" hasCustomPrompt="1"/>
          </p:nvPr>
        </p:nvSpPr>
        <p:spPr>
          <a:xfrm>
            <a:off x="82800" y="-32400"/>
            <a:ext cx="4330800" cy="1108800"/>
          </a:xfrm>
          <a:blipFill>
            <a:blip r:embed="rId2"/>
            <a:stretch>
              <a:fillRect/>
            </a:stretch>
          </a:blipFill>
        </p:spPr>
        <p:txBody>
          <a:bodyPr/>
          <a:lstStyle>
            <a:lvl1pPr>
              <a:defRPr sz="500" b="0" spc="0" baseline="0">
                <a:solidFill>
                  <a:schemeClr val="tx1"/>
                </a:solidFill>
                <a:latin typeface="Arial" panose="020B0604020202020204" pitchFamily="34" charset="0"/>
                <a:cs typeface="Arial" panose="020B0604020202020204" pitchFamily="34" charset="0"/>
              </a:defRPr>
            </a:lvl1pPr>
          </a:lstStyle>
          <a:p>
            <a:pPr lvl="0"/>
            <a:r>
              <a:rPr lang="de-DE" dirty="0"/>
              <a:t>   </a:t>
            </a:r>
            <a:endParaRPr lang="de-CH" dirty="0"/>
          </a:p>
        </p:txBody>
      </p:sp>
      <p:sp>
        <p:nvSpPr>
          <p:cNvPr id="15" name="Textplatzhalter 4">
            <a:extLst>
              <a:ext uri="{FF2B5EF4-FFF2-40B4-BE49-F238E27FC236}">
                <a16:creationId xmlns:a16="http://schemas.microsoft.com/office/drawing/2014/main" id="{5635797A-88C8-4B59-88E9-2DAF61D2598E}"/>
              </a:ext>
            </a:extLst>
          </p:cNvPr>
          <p:cNvSpPr>
            <a:spLocks noGrp="1"/>
          </p:cNvSpPr>
          <p:nvPr>
            <p:ph type="body" sz="quarter" idx="14" hasCustomPrompt="1"/>
          </p:nvPr>
        </p:nvSpPr>
        <p:spPr>
          <a:xfrm>
            <a:off x="839788" y="6033704"/>
            <a:ext cx="5256212" cy="430643"/>
          </a:xfrm>
        </p:spPr>
        <p:txBody>
          <a:bodyPr anchor="b"/>
          <a:lstStyle>
            <a:lvl1pPr>
              <a:defRPr sz="1300" b="0" spc="0" baseline="0">
                <a:solidFill>
                  <a:schemeClr val="tx1"/>
                </a:solidFill>
                <a:latin typeface="Arial" panose="020B0604020202020204" pitchFamily="34" charset="0"/>
                <a:cs typeface="Arial" panose="020B0604020202020204" pitchFamily="34" charset="0"/>
              </a:defRPr>
            </a:lvl1pPr>
          </a:lstStyle>
          <a:p>
            <a:pPr lvl="0"/>
            <a:r>
              <a:rPr lang="de-DE" dirty="0"/>
              <a:t>Referent/-in</a:t>
            </a:r>
            <a:br>
              <a:rPr lang="de-DE" dirty="0"/>
            </a:br>
            <a:r>
              <a:rPr lang="de-DE" dirty="0"/>
              <a:t>Organisationseinheit</a:t>
            </a:r>
            <a:endParaRPr lang="de-CH" dirty="0"/>
          </a:p>
        </p:txBody>
      </p:sp>
      <p:sp>
        <p:nvSpPr>
          <p:cNvPr id="2" name="Titel 1"/>
          <p:cNvSpPr>
            <a:spLocks noGrp="1"/>
          </p:cNvSpPr>
          <p:nvPr>
            <p:ph type="ctrTitle" hasCustomPrompt="1"/>
          </p:nvPr>
        </p:nvSpPr>
        <p:spPr>
          <a:xfrm>
            <a:off x="839788" y="2132856"/>
            <a:ext cx="8496300" cy="1558082"/>
          </a:xfrm>
        </p:spPr>
        <p:txBody>
          <a:bodyPr anchor="b"/>
          <a:lstStyle>
            <a:lvl1pPr algn="l">
              <a:lnSpc>
                <a:spcPct val="105000"/>
              </a:lnSpc>
              <a:defRPr sz="5100"/>
            </a:lvl1pPr>
          </a:lstStyle>
          <a:p>
            <a:r>
              <a:rPr lang="de-CH" dirty="0"/>
              <a:t>Titel (maximal zwei Zeilen)</a:t>
            </a:r>
          </a:p>
        </p:txBody>
      </p:sp>
    </p:spTree>
    <p:extLst>
      <p:ext uri="{BB962C8B-B14F-4D97-AF65-F5344CB8AC3E}">
        <p14:creationId xmlns:p14="http://schemas.microsoft.com/office/powerpoint/2010/main" val="3623897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elfolie mit Bild (dunkel)">
    <p:spTree>
      <p:nvGrpSpPr>
        <p:cNvPr id="1" name=""/>
        <p:cNvGrpSpPr/>
        <p:nvPr/>
      </p:nvGrpSpPr>
      <p:grpSpPr>
        <a:xfrm>
          <a:off x="0" y="0"/>
          <a:ext cx="0" cy="0"/>
          <a:chOff x="0" y="0"/>
          <a:chExt cx="0" cy="0"/>
        </a:xfrm>
      </p:grpSpPr>
      <p:sp>
        <p:nvSpPr>
          <p:cNvPr id="16" name="Bildplatzhalter 4">
            <a:extLst>
              <a:ext uri="{FF2B5EF4-FFF2-40B4-BE49-F238E27FC236}">
                <a16:creationId xmlns:a16="http://schemas.microsoft.com/office/drawing/2014/main" id="{6A2DDBDC-F105-48B2-B9F8-38121A7EA8C9}"/>
              </a:ext>
            </a:extLst>
          </p:cNvPr>
          <p:cNvSpPr>
            <a:spLocks noGrp="1"/>
          </p:cNvSpPr>
          <p:nvPr>
            <p:ph type="pic" sz="quarter" idx="17" hasCustomPrompt="1"/>
          </p:nvPr>
        </p:nvSpPr>
        <p:spPr>
          <a:xfrm>
            <a:off x="0" y="0"/>
            <a:ext cx="12192000" cy="6858000"/>
          </a:xfrm>
          <a:pattFill prst="lgCheck">
            <a:fgClr>
              <a:schemeClr val="bg1">
                <a:lumMod val="85000"/>
              </a:schemeClr>
            </a:fgClr>
            <a:bgClr>
              <a:schemeClr val="bg1"/>
            </a:bgClr>
          </a:pattFill>
        </p:spPr>
        <p:txBody>
          <a:bodyPr lIns="9432000" tIns="720000" rIns="360000" anchor="ctr"/>
          <a:lstStyle>
            <a:lvl1pPr algn="l">
              <a:defRPr sz="1200">
                <a:solidFill>
                  <a:schemeClr val="accent1">
                    <a:lumMod val="60000"/>
                    <a:lumOff val="40000"/>
                  </a:schemeClr>
                </a:solidFill>
              </a:defRPr>
            </a:lvl1pPr>
          </a:lstStyle>
          <a:p>
            <a:r>
              <a:rPr lang="de-CH" dirty="0"/>
              <a:t>Hintergrundbild durch «Drag &amp; Drop» in den Bildplatzhalter ziehen.</a:t>
            </a:r>
          </a:p>
        </p:txBody>
      </p:sp>
      <p:sp>
        <p:nvSpPr>
          <p:cNvPr id="11" name="Textplatzhalter 7">
            <a:extLst>
              <a:ext uri="{FF2B5EF4-FFF2-40B4-BE49-F238E27FC236}">
                <a16:creationId xmlns:a16="http://schemas.microsoft.com/office/drawing/2014/main" id="{97E9A6A2-BECC-4EE3-BDC3-5BB494708F28}"/>
              </a:ext>
            </a:extLst>
          </p:cNvPr>
          <p:cNvSpPr>
            <a:spLocks noGrp="1"/>
          </p:cNvSpPr>
          <p:nvPr>
            <p:ph type="body" sz="quarter" idx="18" hasCustomPrompt="1"/>
          </p:nvPr>
        </p:nvSpPr>
        <p:spPr>
          <a:xfrm>
            <a:off x="-240704" y="0"/>
            <a:ext cx="168696" cy="6858000"/>
          </a:xfrm>
          <a:solidFill>
            <a:schemeClr val="accent1">
              <a:alpha val="69804"/>
            </a:schemeClr>
          </a:solidFill>
        </p:spPr>
        <p:txBody>
          <a:bodyPr vert="vert270" lIns="18000" rIns="18000" anchor="t"/>
          <a:lstStyle>
            <a:lvl1pPr algn="r">
              <a:defRPr sz="820">
                <a:solidFill>
                  <a:schemeClr val="bg2"/>
                </a:solidFill>
              </a:defRPr>
            </a:lvl1pPr>
          </a:lstStyle>
          <a:p>
            <a:pPr lvl="0"/>
            <a:r>
              <a:rPr lang="de-DE" dirty="0"/>
              <a:t>Dunkle transparente Fläche – kann über das Hintergrundbild gezogen werden.</a:t>
            </a:r>
            <a:endParaRPr lang="de-CH" dirty="0"/>
          </a:p>
        </p:txBody>
      </p:sp>
      <p:sp>
        <p:nvSpPr>
          <p:cNvPr id="3" name="Untertitel 2"/>
          <p:cNvSpPr>
            <a:spLocks noGrp="1"/>
          </p:cNvSpPr>
          <p:nvPr>
            <p:ph type="subTitle" idx="1" hasCustomPrompt="1"/>
          </p:nvPr>
        </p:nvSpPr>
        <p:spPr>
          <a:xfrm>
            <a:off x="839788" y="3757613"/>
            <a:ext cx="8496300" cy="1500187"/>
          </a:xfrm>
        </p:spPr>
        <p:txBody>
          <a:bodyPr/>
          <a:lstStyle>
            <a:lvl1pPr marL="0" indent="0" algn="l">
              <a:buNone/>
              <a:defRPr sz="5100">
                <a:solidFill>
                  <a:srgbClr val="999999"/>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dirty="0"/>
              <a:t>Untertitel hinzufügen</a:t>
            </a:r>
            <a:endParaRPr lang="de-CH" dirty="0"/>
          </a:p>
        </p:txBody>
      </p:sp>
      <p:sp>
        <p:nvSpPr>
          <p:cNvPr id="7" name="Datumsplatzhalter 6"/>
          <p:cNvSpPr>
            <a:spLocks noGrp="1"/>
          </p:cNvSpPr>
          <p:nvPr>
            <p:ph type="dt" sz="half" idx="10"/>
          </p:nvPr>
        </p:nvSpPr>
        <p:spPr/>
        <p:txBody>
          <a:bodyPr/>
          <a:lstStyle>
            <a:lvl1pPr>
              <a:defRPr>
                <a:solidFill>
                  <a:schemeClr val="bg1"/>
                </a:solidFill>
              </a:defRPr>
            </a:lvl1pPr>
          </a:lstStyle>
          <a:p>
            <a:fld id="{0919DDA5-21C2-4B1D-B299-BF7B0E6DE0FE}" type="datetime4">
              <a:rPr lang="de-CH" smtClean="0"/>
              <a:t>27. August 2026</a:t>
            </a:fld>
            <a:endParaRPr lang="de-CH" dirty="0"/>
          </a:p>
        </p:txBody>
      </p:sp>
      <p:sp>
        <p:nvSpPr>
          <p:cNvPr id="9" name="Fußzeilenplatzhalter 8"/>
          <p:cNvSpPr>
            <a:spLocks noGrp="1"/>
          </p:cNvSpPr>
          <p:nvPr>
            <p:ph type="ftr" sz="quarter" idx="11"/>
          </p:nvPr>
        </p:nvSpPr>
        <p:spPr/>
        <p:txBody>
          <a:bodyPr/>
          <a:lstStyle>
            <a:lvl1pPr>
              <a:defRPr>
                <a:solidFill>
                  <a:schemeClr val="bg1"/>
                </a:solidFill>
              </a:defRPr>
            </a:lvl1pPr>
          </a:lstStyle>
          <a:p>
            <a:r>
              <a:rPr lang="de-CH"/>
              <a:t>Klassifizierung: intern / vertraulich / geheim</a:t>
            </a:r>
            <a:endParaRPr lang="de-CH" dirty="0"/>
          </a:p>
        </p:txBody>
      </p:sp>
      <p:sp>
        <p:nvSpPr>
          <p:cNvPr id="10" name="Foliennummernplatzhalter 9"/>
          <p:cNvSpPr>
            <a:spLocks noGrp="1"/>
          </p:cNvSpPr>
          <p:nvPr>
            <p:ph type="sldNum" sz="quarter" idx="12"/>
          </p:nvPr>
        </p:nvSpPr>
        <p:spPr/>
        <p:txBody>
          <a:bodyPr/>
          <a:lstStyle>
            <a:lvl1pPr>
              <a:defRPr>
                <a:solidFill>
                  <a:schemeClr val="bg1"/>
                </a:solidFill>
              </a:defRPr>
            </a:lvl1pPr>
          </a:lstStyle>
          <a:p>
            <a:fld id="{442AD375-037F-43D0-B059-5172DA06796A}" type="slidenum">
              <a:rPr lang="de-CH" smtClean="0"/>
              <a:pPr/>
              <a:t>‹Nr.›</a:t>
            </a:fld>
            <a:endParaRPr lang="de-CH" dirty="0"/>
          </a:p>
        </p:txBody>
      </p:sp>
      <p:sp>
        <p:nvSpPr>
          <p:cNvPr id="5" name="Textplatzhalter 4">
            <a:extLst>
              <a:ext uri="{FF2B5EF4-FFF2-40B4-BE49-F238E27FC236}">
                <a16:creationId xmlns:a16="http://schemas.microsoft.com/office/drawing/2014/main" id="{03DC6B3D-051C-4BB5-9F4B-3A2474AD9302}"/>
              </a:ext>
            </a:extLst>
          </p:cNvPr>
          <p:cNvSpPr>
            <a:spLocks noGrp="1"/>
          </p:cNvSpPr>
          <p:nvPr>
            <p:ph type="body" sz="quarter" idx="13" hasCustomPrompt="1"/>
          </p:nvPr>
        </p:nvSpPr>
        <p:spPr>
          <a:xfrm>
            <a:off x="839788" y="1881188"/>
            <a:ext cx="5256212" cy="252412"/>
          </a:xfrm>
        </p:spPr>
        <p:txBody>
          <a:bodyPr lIns="18000"/>
          <a:lstStyle>
            <a:lvl1pPr>
              <a:defRPr sz="1300" b="1" spc="-20" baseline="0">
                <a:solidFill>
                  <a:schemeClr val="bg1"/>
                </a:solidFill>
                <a:latin typeface="Arial" panose="020B0604020202020204" pitchFamily="34" charset="0"/>
                <a:cs typeface="Arial" panose="020B0604020202020204" pitchFamily="34" charset="0"/>
              </a:defRPr>
            </a:lvl1pPr>
          </a:lstStyle>
          <a:p>
            <a:pPr lvl="0"/>
            <a:r>
              <a:rPr lang="de-DE" dirty="0"/>
              <a:t>Spitzmarke hinzufügen</a:t>
            </a:r>
            <a:endParaRPr lang="de-CH" dirty="0"/>
          </a:p>
        </p:txBody>
      </p:sp>
      <p:sp>
        <p:nvSpPr>
          <p:cNvPr id="13" name="Textplatzhalter 4">
            <a:extLst>
              <a:ext uri="{FF2B5EF4-FFF2-40B4-BE49-F238E27FC236}">
                <a16:creationId xmlns:a16="http://schemas.microsoft.com/office/drawing/2014/main" id="{85EFC2AA-536C-4AE6-B953-354A6935FCE4}"/>
              </a:ext>
            </a:extLst>
          </p:cNvPr>
          <p:cNvSpPr>
            <a:spLocks noGrp="1"/>
          </p:cNvSpPr>
          <p:nvPr>
            <p:ph type="body" sz="quarter" idx="16" hasCustomPrompt="1"/>
          </p:nvPr>
        </p:nvSpPr>
        <p:spPr>
          <a:xfrm>
            <a:off x="82800" y="-32400"/>
            <a:ext cx="4330800" cy="1108800"/>
          </a:xfrm>
          <a:blipFill>
            <a:blip r:embed="rId2"/>
            <a:stretch>
              <a:fillRect/>
            </a:stretch>
          </a:blipFill>
        </p:spPr>
        <p:txBody>
          <a:bodyPr/>
          <a:lstStyle>
            <a:lvl1pPr>
              <a:defRPr sz="500" b="0" spc="0" baseline="0">
                <a:solidFill>
                  <a:schemeClr val="tx1"/>
                </a:solidFill>
                <a:latin typeface="Arial" panose="020B0604020202020204" pitchFamily="34" charset="0"/>
                <a:cs typeface="Arial" panose="020B0604020202020204" pitchFamily="34" charset="0"/>
              </a:defRPr>
            </a:lvl1pPr>
          </a:lstStyle>
          <a:p>
            <a:pPr lvl="0"/>
            <a:r>
              <a:rPr lang="de-DE" dirty="0"/>
              <a:t>   </a:t>
            </a:r>
            <a:endParaRPr lang="de-CH" dirty="0"/>
          </a:p>
        </p:txBody>
      </p:sp>
      <p:sp>
        <p:nvSpPr>
          <p:cNvPr id="14" name="Textplatzhalter 4">
            <a:extLst>
              <a:ext uri="{FF2B5EF4-FFF2-40B4-BE49-F238E27FC236}">
                <a16:creationId xmlns:a16="http://schemas.microsoft.com/office/drawing/2014/main" id="{98F91D8E-4836-4A00-B7AC-63D16F153E2E}"/>
              </a:ext>
            </a:extLst>
          </p:cNvPr>
          <p:cNvSpPr>
            <a:spLocks noGrp="1"/>
          </p:cNvSpPr>
          <p:nvPr>
            <p:ph type="body" sz="quarter" idx="14" hasCustomPrompt="1"/>
          </p:nvPr>
        </p:nvSpPr>
        <p:spPr>
          <a:xfrm>
            <a:off x="839788" y="6033704"/>
            <a:ext cx="5256212" cy="430643"/>
          </a:xfrm>
        </p:spPr>
        <p:txBody>
          <a:bodyPr anchor="b"/>
          <a:lstStyle>
            <a:lvl1pPr>
              <a:defRPr sz="1300" b="0" spc="0" baseline="0">
                <a:solidFill>
                  <a:schemeClr val="bg1"/>
                </a:solidFill>
                <a:latin typeface="Arial" panose="020B0604020202020204" pitchFamily="34" charset="0"/>
                <a:cs typeface="Arial" panose="020B0604020202020204" pitchFamily="34" charset="0"/>
              </a:defRPr>
            </a:lvl1pPr>
          </a:lstStyle>
          <a:p>
            <a:pPr lvl="0"/>
            <a:r>
              <a:rPr lang="de-DE" dirty="0"/>
              <a:t>Referent/-in</a:t>
            </a:r>
            <a:br>
              <a:rPr lang="de-DE" dirty="0"/>
            </a:br>
            <a:r>
              <a:rPr lang="de-DE" dirty="0"/>
              <a:t>Organisationseinheit</a:t>
            </a:r>
            <a:endParaRPr lang="de-CH" dirty="0"/>
          </a:p>
        </p:txBody>
      </p:sp>
      <p:sp>
        <p:nvSpPr>
          <p:cNvPr id="2" name="Titel 1"/>
          <p:cNvSpPr>
            <a:spLocks noGrp="1"/>
          </p:cNvSpPr>
          <p:nvPr>
            <p:ph type="ctrTitle" hasCustomPrompt="1"/>
          </p:nvPr>
        </p:nvSpPr>
        <p:spPr>
          <a:xfrm>
            <a:off x="839788" y="2132856"/>
            <a:ext cx="8496300" cy="1558082"/>
          </a:xfrm>
        </p:spPr>
        <p:txBody>
          <a:bodyPr anchor="b"/>
          <a:lstStyle>
            <a:lvl1pPr algn="l">
              <a:lnSpc>
                <a:spcPct val="105000"/>
              </a:lnSpc>
              <a:defRPr sz="5100">
                <a:solidFill>
                  <a:schemeClr val="bg1"/>
                </a:solidFill>
              </a:defRPr>
            </a:lvl1pPr>
          </a:lstStyle>
          <a:p>
            <a:r>
              <a:rPr lang="de-CH" dirty="0"/>
              <a:t>Titel (maximal zwei Zeilen)</a:t>
            </a:r>
          </a:p>
        </p:txBody>
      </p:sp>
    </p:spTree>
    <p:extLst>
      <p:ext uri="{BB962C8B-B14F-4D97-AF65-F5344CB8AC3E}">
        <p14:creationId xmlns:p14="http://schemas.microsoft.com/office/powerpoint/2010/main" val="26741840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Kapiteltitel Schwarz">
    <p:bg>
      <p:bgPr>
        <a:solidFill>
          <a:schemeClr val="tx1"/>
        </a:solidFill>
        <a:effectLst/>
      </p:bgPr>
    </p:bg>
    <p:spTree>
      <p:nvGrpSpPr>
        <p:cNvPr id="1" name=""/>
        <p:cNvGrpSpPr/>
        <p:nvPr/>
      </p:nvGrpSpPr>
      <p:grpSpPr>
        <a:xfrm>
          <a:off x="0" y="0"/>
          <a:ext cx="0" cy="0"/>
          <a:chOff x="0" y="0"/>
          <a:chExt cx="0" cy="0"/>
        </a:xfrm>
      </p:grpSpPr>
      <p:sp>
        <p:nvSpPr>
          <p:cNvPr id="2" name="Titel 1"/>
          <p:cNvSpPr>
            <a:spLocks noGrp="1"/>
          </p:cNvSpPr>
          <p:nvPr>
            <p:ph type="ctrTitle" hasCustomPrompt="1"/>
          </p:nvPr>
        </p:nvSpPr>
        <p:spPr>
          <a:xfrm>
            <a:off x="839788" y="2132855"/>
            <a:ext cx="8496300" cy="735293"/>
          </a:xfrm>
        </p:spPr>
        <p:txBody>
          <a:bodyPr anchor="b"/>
          <a:lstStyle>
            <a:lvl1pPr algn="l">
              <a:lnSpc>
                <a:spcPct val="105000"/>
              </a:lnSpc>
              <a:defRPr sz="5100">
                <a:solidFill>
                  <a:schemeClr val="bg1"/>
                </a:solidFill>
              </a:defRPr>
            </a:lvl1pPr>
          </a:lstStyle>
          <a:p>
            <a:r>
              <a:rPr lang="de-CH" dirty="0"/>
              <a:t>Kapiteltitel hinzufügen</a:t>
            </a:r>
          </a:p>
        </p:txBody>
      </p:sp>
      <p:sp>
        <p:nvSpPr>
          <p:cNvPr id="3" name="Untertitel 2"/>
          <p:cNvSpPr>
            <a:spLocks noGrp="1"/>
          </p:cNvSpPr>
          <p:nvPr>
            <p:ph type="subTitle" idx="1" hasCustomPrompt="1"/>
          </p:nvPr>
        </p:nvSpPr>
        <p:spPr>
          <a:xfrm>
            <a:off x="839788" y="2924945"/>
            <a:ext cx="8496300" cy="1670986"/>
          </a:xfrm>
        </p:spPr>
        <p:txBody>
          <a:bodyPr/>
          <a:lstStyle>
            <a:lvl1pPr marL="0" indent="0" algn="l">
              <a:buNone/>
              <a:defRPr sz="5100">
                <a:solidFill>
                  <a:srgbClr val="999999"/>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dirty="0"/>
              <a:t>Untertitel hinzufügen</a:t>
            </a:r>
            <a:endParaRPr lang="de-CH" dirty="0"/>
          </a:p>
        </p:txBody>
      </p:sp>
      <p:sp>
        <p:nvSpPr>
          <p:cNvPr id="7" name="Datumsplatzhalter 6"/>
          <p:cNvSpPr>
            <a:spLocks noGrp="1"/>
          </p:cNvSpPr>
          <p:nvPr>
            <p:ph type="dt" sz="half" idx="10"/>
          </p:nvPr>
        </p:nvSpPr>
        <p:spPr/>
        <p:txBody>
          <a:bodyPr/>
          <a:lstStyle>
            <a:lvl1pPr>
              <a:defRPr>
                <a:solidFill>
                  <a:schemeClr val="bg1"/>
                </a:solidFill>
              </a:defRPr>
            </a:lvl1pPr>
          </a:lstStyle>
          <a:p>
            <a:fld id="{D57004AA-1953-4520-AF13-C3721611799D}" type="datetime4">
              <a:rPr lang="de-CH" smtClean="0"/>
              <a:t>27. August 2026</a:t>
            </a:fld>
            <a:endParaRPr lang="de-CH" dirty="0"/>
          </a:p>
        </p:txBody>
      </p:sp>
      <p:sp>
        <p:nvSpPr>
          <p:cNvPr id="9" name="Fußzeilenplatzhalter 8"/>
          <p:cNvSpPr>
            <a:spLocks noGrp="1"/>
          </p:cNvSpPr>
          <p:nvPr>
            <p:ph type="ftr" sz="quarter" idx="11"/>
          </p:nvPr>
        </p:nvSpPr>
        <p:spPr/>
        <p:txBody>
          <a:bodyPr/>
          <a:lstStyle>
            <a:lvl1pPr>
              <a:defRPr>
                <a:solidFill>
                  <a:schemeClr val="bg1"/>
                </a:solidFill>
              </a:defRPr>
            </a:lvl1pPr>
          </a:lstStyle>
          <a:p>
            <a:r>
              <a:rPr lang="de-CH"/>
              <a:t>Klassifizierung: intern / vertraulich / geheim</a:t>
            </a:r>
            <a:endParaRPr lang="de-CH" dirty="0"/>
          </a:p>
        </p:txBody>
      </p:sp>
      <p:sp>
        <p:nvSpPr>
          <p:cNvPr id="10" name="Foliennummernplatzhalter 9"/>
          <p:cNvSpPr>
            <a:spLocks noGrp="1"/>
          </p:cNvSpPr>
          <p:nvPr>
            <p:ph type="sldNum" sz="quarter" idx="12"/>
          </p:nvPr>
        </p:nvSpPr>
        <p:spPr/>
        <p:txBody>
          <a:bodyPr/>
          <a:lstStyle>
            <a:lvl1pPr>
              <a:defRPr>
                <a:solidFill>
                  <a:schemeClr val="bg1"/>
                </a:solidFill>
              </a:defRPr>
            </a:lvl1pPr>
          </a:lstStyle>
          <a:p>
            <a:fld id="{442AD375-037F-43D0-B059-5172DA06796A}" type="slidenum">
              <a:rPr lang="de-CH" smtClean="0"/>
              <a:pPr/>
              <a:t>‹Nr.›</a:t>
            </a:fld>
            <a:endParaRPr lang="de-CH" dirty="0"/>
          </a:p>
        </p:txBody>
      </p:sp>
      <p:pic>
        <p:nvPicPr>
          <p:cNvPr id="12" name="Grafik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8957" y="-30905"/>
            <a:ext cx="4331217" cy="1112522"/>
          </a:xfrm>
          <a:prstGeom prst="rect">
            <a:avLst/>
          </a:prstGeom>
        </p:spPr>
      </p:pic>
      <p:sp>
        <p:nvSpPr>
          <p:cNvPr id="11" name="Textfeld 10">
            <a:extLst>
              <a:ext uri="{FF2B5EF4-FFF2-40B4-BE49-F238E27FC236}">
                <a16:creationId xmlns:a16="http://schemas.microsoft.com/office/drawing/2014/main" id="{7065898A-FBA8-4654-9AF9-9F281D96F4A7}"/>
              </a:ext>
            </a:extLst>
          </p:cNvPr>
          <p:cNvSpPr txBox="1"/>
          <p:nvPr userDrawn="1"/>
        </p:nvSpPr>
        <p:spPr>
          <a:xfrm rot="16200000">
            <a:off x="10704556" y="5198840"/>
            <a:ext cx="3212976" cy="92333"/>
          </a:xfrm>
          <a:prstGeom prst="rect">
            <a:avLst/>
          </a:prstGeom>
          <a:noFill/>
        </p:spPr>
        <p:txBody>
          <a:bodyPr wrap="square" lIns="0" tIns="0" rIns="0" bIns="0" rtlCol="0">
            <a:spAutoFit/>
          </a:bodyPr>
          <a:lstStyle/>
          <a:p>
            <a:r>
              <a:rPr lang="de-CH" sz="600" spc="40" baseline="0" dirty="0">
                <a:solidFill>
                  <a:schemeClr val="bg1">
                    <a:lumMod val="75000"/>
                  </a:schemeClr>
                </a:solidFill>
              </a:rPr>
              <a:t>Erstellt durch Vorlagenbauer.ch</a:t>
            </a:r>
          </a:p>
        </p:txBody>
      </p:sp>
    </p:spTree>
    <p:extLst>
      <p:ext uri="{BB962C8B-B14F-4D97-AF65-F5344CB8AC3E}">
        <p14:creationId xmlns:p14="http://schemas.microsoft.com/office/powerpoint/2010/main" val="301460768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Kapiteltitel Blaugrau">
    <p:bg>
      <p:bgPr>
        <a:solidFill>
          <a:schemeClr val="accent1"/>
        </a:solidFill>
        <a:effectLst/>
      </p:bgPr>
    </p:bg>
    <p:spTree>
      <p:nvGrpSpPr>
        <p:cNvPr id="1" name=""/>
        <p:cNvGrpSpPr/>
        <p:nvPr/>
      </p:nvGrpSpPr>
      <p:grpSpPr>
        <a:xfrm>
          <a:off x="0" y="0"/>
          <a:ext cx="0" cy="0"/>
          <a:chOff x="0" y="0"/>
          <a:chExt cx="0" cy="0"/>
        </a:xfrm>
      </p:grpSpPr>
      <p:sp>
        <p:nvSpPr>
          <p:cNvPr id="2" name="Titel 1"/>
          <p:cNvSpPr>
            <a:spLocks noGrp="1"/>
          </p:cNvSpPr>
          <p:nvPr>
            <p:ph type="ctrTitle" hasCustomPrompt="1"/>
          </p:nvPr>
        </p:nvSpPr>
        <p:spPr>
          <a:xfrm>
            <a:off x="839788" y="2132855"/>
            <a:ext cx="8496300" cy="735293"/>
          </a:xfrm>
        </p:spPr>
        <p:txBody>
          <a:bodyPr anchor="b"/>
          <a:lstStyle>
            <a:lvl1pPr algn="l">
              <a:lnSpc>
                <a:spcPct val="105000"/>
              </a:lnSpc>
              <a:defRPr sz="5100">
                <a:solidFill>
                  <a:schemeClr val="bg1"/>
                </a:solidFill>
              </a:defRPr>
            </a:lvl1pPr>
          </a:lstStyle>
          <a:p>
            <a:r>
              <a:rPr lang="de-CH" dirty="0"/>
              <a:t>Kapiteltitel hinzufügen</a:t>
            </a:r>
          </a:p>
        </p:txBody>
      </p:sp>
      <p:sp>
        <p:nvSpPr>
          <p:cNvPr id="3" name="Untertitel 2"/>
          <p:cNvSpPr>
            <a:spLocks noGrp="1"/>
          </p:cNvSpPr>
          <p:nvPr>
            <p:ph type="subTitle" idx="1" hasCustomPrompt="1"/>
          </p:nvPr>
        </p:nvSpPr>
        <p:spPr>
          <a:xfrm>
            <a:off x="839788" y="2924945"/>
            <a:ext cx="8496300" cy="1670986"/>
          </a:xfrm>
        </p:spPr>
        <p:txBody>
          <a:bodyPr/>
          <a:lstStyle>
            <a:lvl1pPr marL="0" indent="0" algn="l">
              <a:buNone/>
              <a:defRPr sz="5100">
                <a:solidFill>
                  <a:schemeClr val="tx2">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dirty="0"/>
              <a:t>Untertitel</a:t>
            </a:r>
            <a:r>
              <a:rPr lang="de-CH" dirty="0"/>
              <a:t> hinzufügen</a:t>
            </a:r>
          </a:p>
        </p:txBody>
      </p:sp>
      <p:sp>
        <p:nvSpPr>
          <p:cNvPr id="7" name="Datumsplatzhalter 6"/>
          <p:cNvSpPr>
            <a:spLocks noGrp="1"/>
          </p:cNvSpPr>
          <p:nvPr>
            <p:ph type="dt" sz="half" idx="10"/>
          </p:nvPr>
        </p:nvSpPr>
        <p:spPr/>
        <p:txBody>
          <a:bodyPr/>
          <a:lstStyle>
            <a:lvl1pPr>
              <a:defRPr>
                <a:solidFill>
                  <a:schemeClr val="bg1"/>
                </a:solidFill>
              </a:defRPr>
            </a:lvl1pPr>
          </a:lstStyle>
          <a:p>
            <a:fld id="{2B1184E5-31D6-4FE5-BFC7-A07FAEBFE075}" type="datetime4">
              <a:rPr lang="de-CH" smtClean="0"/>
              <a:t>27. August 2026</a:t>
            </a:fld>
            <a:endParaRPr lang="de-CH" dirty="0"/>
          </a:p>
        </p:txBody>
      </p:sp>
      <p:sp>
        <p:nvSpPr>
          <p:cNvPr id="9" name="Fußzeilenplatzhalter 8"/>
          <p:cNvSpPr>
            <a:spLocks noGrp="1"/>
          </p:cNvSpPr>
          <p:nvPr>
            <p:ph type="ftr" sz="quarter" idx="11"/>
          </p:nvPr>
        </p:nvSpPr>
        <p:spPr/>
        <p:txBody>
          <a:bodyPr/>
          <a:lstStyle>
            <a:lvl1pPr>
              <a:defRPr>
                <a:solidFill>
                  <a:schemeClr val="bg1"/>
                </a:solidFill>
              </a:defRPr>
            </a:lvl1pPr>
          </a:lstStyle>
          <a:p>
            <a:r>
              <a:rPr lang="de-CH"/>
              <a:t>Klassifizierung: intern / vertraulich / geheim</a:t>
            </a:r>
            <a:endParaRPr lang="de-CH" dirty="0"/>
          </a:p>
        </p:txBody>
      </p:sp>
      <p:sp>
        <p:nvSpPr>
          <p:cNvPr id="10" name="Foliennummernplatzhalter 9"/>
          <p:cNvSpPr>
            <a:spLocks noGrp="1"/>
          </p:cNvSpPr>
          <p:nvPr>
            <p:ph type="sldNum" sz="quarter" idx="12"/>
          </p:nvPr>
        </p:nvSpPr>
        <p:spPr/>
        <p:txBody>
          <a:bodyPr/>
          <a:lstStyle>
            <a:lvl1pPr>
              <a:defRPr>
                <a:solidFill>
                  <a:schemeClr val="bg1"/>
                </a:solidFill>
              </a:defRPr>
            </a:lvl1pPr>
          </a:lstStyle>
          <a:p>
            <a:fld id="{442AD375-037F-43D0-B059-5172DA06796A}" type="slidenum">
              <a:rPr lang="de-CH" smtClean="0"/>
              <a:pPr/>
              <a:t>‹Nr.›</a:t>
            </a:fld>
            <a:endParaRPr lang="de-CH" dirty="0"/>
          </a:p>
        </p:txBody>
      </p:sp>
      <p:sp>
        <p:nvSpPr>
          <p:cNvPr id="11" name="Textfeld 10">
            <a:extLst>
              <a:ext uri="{FF2B5EF4-FFF2-40B4-BE49-F238E27FC236}">
                <a16:creationId xmlns:a16="http://schemas.microsoft.com/office/drawing/2014/main" id="{66AF1407-9677-43B2-AA44-E4B34470B35E}"/>
              </a:ext>
            </a:extLst>
          </p:cNvPr>
          <p:cNvSpPr txBox="1"/>
          <p:nvPr userDrawn="1"/>
        </p:nvSpPr>
        <p:spPr>
          <a:xfrm rot="16200000">
            <a:off x="10704556" y="5198840"/>
            <a:ext cx="3212976" cy="92333"/>
          </a:xfrm>
          <a:prstGeom prst="rect">
            <a:avLst/>
          </a:prstGeom>
          <a:noFill/>
        </p:spPr>
        <p:txBody>
          <a:bodyPr wrap="square" lIns="0" tIns="0" rIns="0" bIns="0" rtlCol="0">
            <a:spAutoFit/>
          </a:bodyPr>
          <a:lstStyle/>
          <a:p>
            <a:r>
              <a:rPr lang="de-CH" sz="600" spc="40" baseline="0" dirty="0">
                <a:solidFill>
                  <a:schemeClr val="bg1">
                    <a:lumMod val="75000"/>
                  </a:schemeClr>
                </a:solidFill>
              </a:rPr>
              <a:t>Erstellt durch Vorlagenbauer.ch</a:t>
            </a:r>
          </a:p>
        </p:txBody>
      </p:sp>
      <p:pic>
        <p:nvPicPr>
          <p:cNvPr id="12" name="Grafik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8957" y="-30905"/>
            <a:ext cx="4331217" cy="1112522"/>
          </a:xfrm>
          <a:prstGeom prst="rect">
            <a:avLst/>
          </a:prstGeom>
        </p:spPr>
      </p:pic>
    </p:spTree>
    <p:extLst>
      <p:ext uri="{BB962C8B-B14F-4D97-AF65-F5344CB8AC3E}">
        <p14:creationId xmlns:p14="http://schemas.microsoft.com/office/powerpoint/2010/main" val="320986727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Kapiteltitel Rot">
    <p:bg>
      <p:bgPr>
        <a:solidFill>
          <a:srgbClr val="EA161F"/>
        </a:solidFill>
        <a:effectLst/>
      </p:bgPr>
    </p:bg>
    <p:spTree>
      <p:nvGrpSpPr>
        <p:cNvPr id="1" name=""/>
        <p:cNvGrpSpPr/>
        <p:nvPr/>
      </p:nvGrpSpPr>
      <p:grpSpPr>
        <a:xfrm>
          <a:off x="0" y="0"/>
          <a:ext cx="0" cy="0"/>
          <a:chOff x="0" y="0"/>
          <a:chExt cx="0" cy="0"/>
        </a:xfrm>
      </p:grpSpPr>
      <p:sp>
        <p:nvSpPr>
          <p:cNvPr id="2" name="Titel 1"/>
          <p:cNvSpPr>
            <a:spLocks noGrp="1"/>
          </p:cNvSpPr>
          <p:nvPr>
            <p:ph type="ctrTitle" hasCustomPrompt="1"/>
          </p:nvPr>
        </p:nvSpPr>
        <p:spPr>
          <a:xfrm>
            <a:off x="839788" y="2132855"/>
            <a:ext cx="8496300" cy="735293"/>
          </a:xfrm>
        </p:spPr>
        <p:txBody>
          <a:bodyPr anchor="b"/>
          <a:lstStyle>
            <a:lvl1pPr algn="l">
              <a:lnSpc>
                <a:spcPct val="105000"/>
              </a:lnSpc>
              <a:defRPr sz="5100">
                <a:solidFill>
                  <a:schemeClr val="bg1"/>
                </a:solidFill>
              </a:defRPr>
            </a:lvl1pPr>
          </a:lstStyle>
          <a:p>
            <a:r>
              <a:rPr lang="de-CH" dirty="0"/>
              <a:t>Kapiteltitel hinzufügen</a:t>
            </a:r>
          </a:p>
        </p:txBody>
      </p:sp>
      <p:sp>
        <p:nvSpPr>
          <p:cNvPr id="3" name="Untertitel 2"/>
          <p:cNvSpPr>
            <a:spLocks noGrp="1"/>
          </p:cNvSpPr>
          <p:nvPr>
            <p:ph type="subTitle" idx="1" hasCustomPrompt="1"/>
          </p:nvPr>
        </p:nvSpPr>
        <p:spPr>
          <a:xfrm>
            <a:off x="839788" y="2924945"/>
            <a:ext cx="8496300" cy="1670986"/>
          </a:xfrm>
        </p:spPr>
        <p:txBody>
          <a:bodyPr/>
          <a:lstStyle>
            <a:lvl1pPr marL="0" indent="0" algn="l">
              <a:buNone/>
              <a:defRPr sz="5100">
                <a:solidFill>
                  <a:srgbClr val="F69CA0"/>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dirty="0"/>
              <a:t>Untertitel</a:t>
            </a:r>
            <a:r>
              <a:rPr lang="de-CH" dirty="0"/>
              <a:t> hinzufügen</a:t>
            </a:r>
          </a:p>
        </p:txBody>
      </p:sp>
      <p:sp>
        <p:nvSpPr>
          <p:cNvPr id="7" name="Datumsplatzhalter 6"/>
          <p:cNvSpPr>
            <a:spLocks noGrp="1"/>
          </p:cNvSpPr>
          <p:nvPr>
            <p:ph type="dt" sz="half" idx="10"/>
          </p:nvPr>
        </p:nvSpPr>
        <p:spPr/>
        <p:txBody>
          <a:bodyPr/>
          <a:lstStyle>
            <a:lvl1pPr>
              <a:defRPr>
                <a:solidFill>
                  <a:schemeClr val="bg1"/>
                </a:solidFill>
              </a:defRPr>
            </a:lvl1pPr>
          </a:lstStyle>
          <a:p>
            <a:fld id="{E370FF11-BE2C-4D33-A71B-8DA63E8A163E}" type="datetime4">
              <a:rPr lang="de-CH" smtClean="0"/>
              <a:t>27. August 2026</a:t>
            </a:fld>
            <a:endParaRPr lang="de-CH" dirty="0"/>
          </a:p>
        </p:txBody>
      </p:sp>
      <p:sp>
        <p:nvSpPr>
          <p:cNvPr id="9" name="Fußzeilenplatzhalter 8"/>
          <p:cNvSpPr>
            <a:spLocks noGrp="1"/>
          </p:cNvSpPr>
          <p:nvPr>
            <p:ph type="ftr" sz="quarter" idx="11"/>
          </p:nvPr>
        </p:nvSpPr>
        <p:spPr/>
        <p:txBody>
          <a:bodyPr/>
          <a:lstStyle>
            <a:lvl1pPr>
              <a:defRPr>
                <a:solidFill>
                  <a:schemeClr val="bg1"/>
                </a:solidFill>
              </a:defRPr>
            </a:lvl1pPr>
          </a:lstStyle>
          <a:p>
            <a:r>
              <a:rPr lang="de-CH"/>
              <a:t>Klassifizierung: intern / vertraulich / geheim</a:t>
            </a:r>
            <a:endParaRPr lang="de-CH" dirty="0"/>
          </a:p>
        </p:txBody>
      </p:sp>
      <p:sp>
        <p:nvSpPr>
          <p:cNvPr id="10" name="Foliennummernplatzhalter 9"/>
          <p:cNvSpPr>
            <a:spLocks noGrp="1"/>
          </p:cNvSpPr>
          <p:nvPr>
            <p:ph type="sldNum" sz="quarter" idx="12"/>
          </p:nvPr>
        </p:nvSpPr>
        <p:spPr/>
        <p:txBody>
          <a:bodyPr/>
          <a:lstStyle>
            <a:lvl1pPr>
              <a:defRPr>
                <a:solidFill>
                  <a:schemeClr val="bg1"/>
                </a:solidFill>
              </a:defRPr>
            </a:lvl1pPr>
          </a:lstStyle>
          <a:p>
            <a:fld id="{442AD375-037F-43D0-B059-5172DA06796A}" type="slidenum">
              <a:rPr lang="de-CH" smtClean="0"/>
              <a:pPr/>
              <a:t>‹Nr.›</a:t>
            </a:fld>
            <a:endParaRPr lang="de-CH" dirty="0"/>
          </a:p>
        </p:txBody>
      </p:sp>
      <p:sp>
        <p:nvSpPr>
          <p:cNvPr id="11" name="Textfeld 10">
            <a:extLst>
              <a:ext uri="{FF2B5EF4-FFF2-40B4-BE49-F238E27FC236}">
                <a16:creationId xmlns:a16="http://schemas.microsoft.com/office/drawing/2014/main" id="{3ECD3B7A-3879-440E-876B-C4404EACC6D4}"/>
              </a:ext>
            </a:extLst>
          </p:cNvPr>
          <p:cNvSpPr txBox="1"/>
          <p:nvPr userDrawn="1"/>
        </p:nvSpPr>
        <p:spPr>
          <a:xfrm rot="16200000">
            <a:off x="10704556" y="5198840"/>
            <a:ext cx="3212976" cy="92333"/>
          </a:xfrm>
          <a:prstGeom prst="rect">
            <a:avLst/>
          </a:prstGeom>
          <a:noFill/>
        </p:spPr>
        <p:txBody>
          <a:bodyPr wrap="square" lIns="0" tIns="0" rIns="0" bIns="0" rtlCol="0">
            <a:spAutoFit/>
          </a:bodyPr>
          <a:lstStyle/>
          <a:p>
            <a:r>
              <a:rPr lang="de-CH" sz="600" spc="40" baseline="0" dirty="0">
                <a:solidFill>
                  <a:schemeClr val="bg1">
                    <a:lumMod val="75000"/>
                  </a:schemeClr>
                </a:solidFill>
              </a:rPr>
              <a:t>Erstellt durch Vorlagenbauer.ch</a:t>
            </a:r>
          </a:p>
        </p:txBody>
      </p:sp>
      <p:pic>
        <p:nvPicPr>
          <p:cNvPr id="12" name="Grafik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8957" y="-30905"/>
            <a:ext cx="4331217" cy="1112522"/>
          </a:xfrm>
          <a:prstGeom prst="rect">
            <a:avLst/>
          </a:prstGeom>
        </p:spPr>
      </p:pic>
    </p:spTree>
    <p:extLst>
      <p:ext uri="{BB962C8B-B14F-4D97-AF65-F5344CB8AC3E}">
        <p14:creationId xmlns:p14="http://schemas.microsoft.com/office/powerpoint/2010/main" val="406635954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Kapiteltitel Gelb BSW">
    <p:bg>
      <p:bgPr>
        <a:solidFill>
          <a:srgbClr val="FFF374"/>
        </a:solidFill>
        <a:effectLst/>
      </p:bgPr>
    </p:bg>
    <p:spTree>
      <p:nvGrpSpPr>
        <p:cNvPr id="1" name=""/>
        <p:cNvGrpSpPr/>
        <p:nvPr/>
      </p:nvGrpSpPr>
      <p:grpSpPr>
        <a:xfrm>
          <a:off x="0" y="0"/>
          <a:ext cx="0" cy="0"/>
          <a:chOff x="0" y="0"/>
          <a:chExt cx="0" cy="0"/>
        </a:xfrm>
      </p:grpSpPr>
      <p:sp>
        <p:nvSpPr>
          <p:cNvPr id="2" name="Titel 1"/>
          <p:cNvSpPr>
            <a:spLocks noGrp="1"/>
          </p:cNvSpPr>
          <p:nvPr>
            <p:ph type="ctrTitle" hasCustomPrompt="1"/>
          </p:nvPr>
        </p:nvSpPr>
        <p:spPr>
          <a:xfrm>
            <a:off x="839788" y="2132855"/>
            <a:ext cx="8496300" cy="735293"/>
          </a:xfrm>
        </p:spPr>
        <p:txBody>
          <a:bodyPr anchor="b"/>
          <a:lstStyle>
            <a:lvl1pPr algn="l">
              <a:lnSpc>
                <a:spcPct val="105000"/>
              </a:lnSpc>
              <a:defRPr sz="5100">
                <a:solidFill>
                  <a:srgbClr val="FFFFFF"/>
                </a:solidFill>
              </a:defRPr>
            </a:lvl1pPr>
          </a:lstStyle>
          <a:p>
            <a:r>
              <a:rPr lang="de-CH" dirty="0"/>
              <a:t>Kapiteltitel hinzufügen</a:t>
            </a:r>
          </a:p>
        </p:txBody>
      </p:sp>
      <p:sp>
        <p:nvSpPr>
          <p:cNvPr id="3" name="Untertitel 2"/>
          <p:cNvSpPr>
            <a:spLocks noGrp="1"/>
          </p:cNvSpPr>
          <p:nvPr>
            <p:ph type="subTitle" idx="1" hasCustomPrompt="1"/>
          </p:nvPr>
        </p:nvSpPr>
        <p:spPr>
          <a:xfrm>
            <a:off x="839788" y="2924945"/>
            <a:ext cx="8496300" cy="1670986"/>
          </a:xfrm>
        </p:spPr>
        <p:txBody>
          <a:bodyPr/>
          <a:lstStyle>
            <a:lvl1pPr marL="0" indent="0" algn="l">
              <a:buNone/>
              <a:defRPr sz="5100">
                <a:solidFill>
                  <a:srgbClr val="FFFFCC"/>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dirty="0"/>
              <a:t>Untertitel</a:t>
            </a:r>
            <a:r>
              <a:rPr lang="de-CH" dirty="0"/>
              <a:t> hinzufügen</a:t>
            </a:r>
          </a:p>
        </p:txBody>
      </p:sp>
      <p:sp>
        <p:nvSpPr>
          <p:cNvPr id="7" name="Datumsplatzhalter 6"/>
          <p:cNvSpPr>
            <a:spLocks noGrp="1"/>
          </p:cNvSpPr>
          <p:nvPr>
            <p:ph type="dt" sz="half" idx="10"/>
          </p:nvPr>
        </p:nvSpPr>
        <p:spPr/>
        <p:txBody>
          <a:bodyPr/>
          <a:lstStyle>
            <a:lvl1pPr>
              <a:defRPr>
                <a:solidFill>
                  <a:schemeClr val="tx1"/>
                </a:solidFill>
              </a:defRPr>
            </a:lvl1pPr>
          </a:lstStyle>
          <a:p>
            <a:fld id="{E370FF11-BE2C-4D33-A71B-8DA63E8A163E}" type="datetime4">
              <a:rPr lang="de-CH" smtClean="0"/>
              <a:pPr/>
              <a:t>27. August 2026</a:t>
            </a:fld>
            <a:endParaRPr lang="de-CH" dirty="0"/>
          </a:p>
        </p:txBody>
      </p:sp>
      <p:sp>
        <p:nvSpPr>
          <p:cNvPr id="9" name="Fußzeilenplatzhalter 8"/>
          <p:cNvSpPr>
            <a:spLocks noGrp="1"/>
          </p:cNvSpPr>
          <p:nvPr>
            <p:ph type="ftr" sz="quarter" idx="11"/>
          </p:nvPr>
        </p:nvSpPr>
        <p:spPr/>
        <p:txBody>
          <a:bodyPr/>
          <a:lstStyle>
            <a:lvl1pPr>
              <a:defRPr>
                <a:solidFill>
                  <a:schemeClr val="tx1"/>
                </a:solidFill>
              </a:defRPr>
            </a:lvl1pPr>
          </a:lstStyle>
          <a:p>
            <a:r>
              <a:rPr lang="de-CH" dirty="0"/>
              <a:t>Klassifizierung: intern / vertraulich / geheim</a:t>
            </a:r>
          </a:p>
        </p:txBody>
      </p:sp>
      <p:sp>
        <p:nvSpPr>
          <p:cNvPr id="10" name="Foliennummernplatzhalter 9"/>
          <p:cNvSpPr>
            <a:spLocks noGrp="1"/>
          </p:cNvSpPr>
          <p:nvPr>
            <p:ph type="sldNum" sz="quarter" idx="12"/>
          </p:nvPr>
        </p:nvSpPr>
        <p:spPr/>
        <p:txBody>
          <a:bodyPr/>
          <a:lstStyle>
            <a:lvl1pPr>
              <a:defRPr>
                <a:solidFill>
                  <a:schemeClr val="tx1"/>
                </a:solidFill>
              </a:defRPr>
            </a:lvl1pPr>
          </a:lstStyle>
          <a:p>
            <a:fld id="{442AD375-037F-43D0-B059-5172DA06796A}" type="slidenum">
              <a:rPr lang="de-CH" smtClean="0"/>
              <a:pPr/>
              <a:t>‹Nr.›</a:t>
            </a:fld>
            <a:endParaRPr lang="de-CH" dirty="0"/>
          </a:p>
        </p:txBody>
      </p:sp>
      <p:sp>
        <p:nvSpPr>
          <p:cNvPr id="11" name="Textfeld 10">
            <a:extLst>
              <a:ext uri="{FF2B5EF4-FFF2-40B4-BE49-F238E27FC236}">
                <a16:creationId xmlns:a16="http://schemas.microsoft.com/office/drawing/2014/main" id="{3ECD3B7A-3879-440E-876B-C4404EACC6D4}"/>
              </a:ext>
            </a:extLst>
          </p:cNvPr>
          <p:cNvSpPr txBox="1"/>
          <p:nvPr userDrawn="1"/>
        </p:nvSpPr>
        <p:spPr>
          <a:xfrm rot="16200000">
            <a:off x="10704556" y="5198840"/>
            <a:ext cx="3212976" cy="92333"/>
          </a:xfrm>
          <a:prstGeom prst="rect">
            <a:avLst/>
          </a:prstGeom>
          <a:noFill/>
        </p:spPr>
        <p:txBody>
          <a:bodyPr wrap="square" lIns="0" tIns="0" rIns="0" bIns="0" rtlCol="0">
            <a:spAutoFit/>
          </a:bodyPr>
          <a:lstStyle/>
          <a:p>
            <a:r>
              <a:rPr lang="de-CH" sz="600" spc="40" baseline="0" dirty="0">
                <a:solidFill>
                  <a:schemeClr val="bg1">
                    <a:lumMod val="75000"/>
                  </a:schemeClr>
                </a:solidFill>
              </a:rPr>
              <a:t>Erstellt durch Vorlagenbauer.ch</a:t>
            </a:r>
          </a:p>
        </p:txBody>
      </p:sp>
      <p:pic>
        <p:nvPicPr>
          <p:cNvPr id="12" name="Grafik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8957" y="-30905"/>
            <a:ext cx="4331217" cy="1112522"/>
          </a:xfrm>
          <a:prstGeom prst="rect">
            <a:avLst/>
          </a:prstGeom>
        </p:spPr>
      </p:pic>
    </p:spTree>
    <p:extLst>
      <p:ext uri="{BB962C8B-B14F-4D97-AF65-F5344CB8AC3E}">
        <p14:creationId xmlns:p14="http://schemas.microsoft.com/office/powerpoint/2010/main" val="102617301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Kapiteltitel Blau LB">
    <p:bg>
      <p:bgPr>
        <a:solidFill>
          <a:srgbClr val="7AC1E3"/>
        </a:solidFill>
        <a:effectLst/>
      </p:bgPr>
    </p:bg>
    <p:spTree>
      <p:nvGrpSpPr>
        <p:cNvPr id="1" name=""/>
        <p:cNvGrpSpPr/>
        <p:nvPr/>
      </p:nvGrpSpPr>
      <p:grpSpPr>
        <a:xfrm>
          <a:off x="0" y="0"/>
          <a:ext cx="0" cy="0"/>
          <a:chOff x="0" y="0"/>
          <a:chExt cx="0" cy="0"/>
        </a:xfrm>
      </p:grpSpPr>
      <p:sp>
        <p:nvSpPr>
          <p:cNvPr id="2" name="Titel 1"/>
          <p:cNvSpPr>
            <a:spLocks noGrp="1"/>
          </p:cNvSpPr>
          <p:nvPr>
            <p:ph type="ctrTitle" hasCustomPrompt="1"/>
          </p:nvPr>
        </p:nvSpPr>
        <p:spPr>
          <a:xfrm>
            <a:off x="839788" y="2132855"/>
            <a:ext cx="8496300" cy="735293"/>
          </a:xfrm>
        </p:spPr>
        <p:txBody>
          <a:bodyPr anchor="b"/>
          <a:lstStyle>
            <a:lvl1pPr algn="l">
              <a:lnSpc>
                <a:spcPct val="105000"/>
              </a:lnSpc>
              <a:defRPr sz="5100">
                <a:solidFill>
                  <a:srgbClr val="FFFFFF"/>
                </a:solidFill>
              </a:defRPr>
            </a:lvl1pPr>
          </a:lstStyle>
          <a:p>
            <a:r>
              <a:rPr lang="de-CH" dirty="0"/>
              <a:t>Kapiteltitel hinzufügen</a:t>
            </a:r>
          </a:p>
        </p:txBody>
      </p:sp>
      <p:sp>
        <p:nvSpPr>
          <p:cNvPr id="3" name="Untertitel 2"/>
          <p:cNvSpPr>
            <a:spLocks noGrp="1"/>
          </p:cNvSpPr>
          <p:nvPr>
            <p:ph type="subTitle" idx="1" hasCustomPrompt="1"/>
          </p:nvPr>
        </p:nvSpPr>
        <p:spPr>
          <a:xfrm>
            <a:off x="839788" y="2924945"/>
            <a:ext cx="8496300" cy="1670986"/>
          </a:xfrm>
        </p:spPr>
        <p:txBody>
          <a:bodyPr/>
          <a:lstStyle>
            <a:lvl1pPr marL="0" indent="0" algn="l">
              <a:buNone/>
              <a:defRPr sz="5100">
                <a:solidFill>
                  <a:schemeClr val="accent2">
                    <a:lumMod val="60000"/>
                    <a:lumOff val="4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dirty="0"/>
              <a:t>Untertitel</a:t>
            </a:r>
            <a:r>
              <a:rPr lang="de-CH" dirty="0"/>
              <a:t> hinzufügen</a:t>
            </a:r>
          </a:p>
        </p:txBody>
      </p:sp>
      <p:sp>
        <p:nvSpPr>
          <p:cNvPr id="7" name="Datumsplatzhalter 6"/>
          <p:cNvSpPr>
            <a:spLocks noGrp="1"/>
          </p:cNvSpPr>
          <p:nvPr>
            <p:ph type="dt" sz="half" idx="10"/>
          </p:nvPr>
        </p:nvSpPr>
        <p:spPr/>
        <p:txBody>
          <a:bodyPr/>
          <a:lstStyle>
            <a:lvl1pPr>
              <a:defRPr>
                <a:solidFill>
                  <a:schemeClr val="tx1"/>
                </a:solidFill>
              </a:defRPr>
            </a:lvl1pPr>
          </a:lstStyle>
          <a:p>
            <a:fld id="{E370FF11-BE2C-4D33-A71B-8DA63E8A163E}" type="datetime4">
              <a:rPr lang="de-CH" smtClean="0"/>
              <a:pPr/>
              <a:t>27. August 2026</a:t>
            </a:fld>
            <a:endParaRPr lang="de-CH" dirty="0"/>
          </a:p>
        </p:txBody>
      </p:sp>
      <p:sp>
        <p:nvSpPr>
          <p:cNvPr id="9" name="Fußzeilenplatzhalter 8"/>
          <p:cNvSpPr>
            <a:spLocks noGrp="1"/>
          </p:cNvSpPr>
          <p:nvPr>
            <p:ph type="ftr" sz="quarter" idx="11"/>
          </p:nvPr>
        </p:nvSpPr>
        <p:spPr/>
        <p:txBody>
          <a:bodyPr/>
          <a:lstStyle>
            <a:lvl1pPr>
              <a:defRPr>
                <a:solidFill>
                  <a:schemeClr val="tx1"/>
                </a:solidFill>
              </a:defRPr>
            </a:lvl1pPr>
          </a:lstStyle>
          <a:p>
            <a:r>
              <a:rPr lang="de-CH" dirty="0"/>
              <a:t>Klassifizierung: intern / vertraulich / geheim</a:t>
            </a:r>
          </a:p>
        </p:txBody>
      </p:sp>
      <p:sp>
        <p:nvSpPr>
          <p:cNvPr id="10" name="Foliennummernplatzhalter 9"/>
          <p:cNvSpPr>
            <a:spLocks noGrp="1"/>
          </p:cNvSpPr>
          <p:nvPr>
            <p:ph type="sldNum" sz="quarter" idx="12"/>
          </p:nvPr>
        </p:nvSpPr>
        <p:spPr/>
        <p:txBody>
          <a:bodyPr/>
          <a:lstStyle>
            <a:lvl1pPr>
              <a:defRPr>
                <a:solidFill>
                  <a:schemeClr val="tx1"/>
                </a:solidFill>
              </a:defRPr>
            </a:lvl1pPr>
          </a:lstStyle>
          <a:p>
            <a:fld id="{442AD375-037F-43D0-B059-5172DA06796A}" type="slidenum">
              <a:rPr lang="de-CH" smtClean="0"/>
              <a:pPr/>
              <a:t>‹Nr.›</a:t>
            </a:fld>
            <a:endParaRPr lang="de-CH" dirty="0"/>
          </a:p>
        </p:txBody>
      </p:sp>
      <p:sp>
        <p:nvSpPr>
          <p:cNvPr id="11" name="Textfeld 10">
            <a:extLst>
              <a:ext uri="{FF2B5EF4-FFF2-40B4-BE49-F238E27FC236}">
                <a16:creationId xmlns:a16="http://schemas.microsoft.com/office/drawing/2014/main" id="{3ECD3B7A-3879-440E-876B-C4404EACC6D4}"/>
              </a:ext>
            </a:extLst>
          </p:cNvPr>
          <p:cNvSpPr txBox="1"/>
          <p:nvPr userDrawn="1"/>
        </p:nvSpPr>
        <p:spPr>
          <a:xfrm rot="16200000">
            <a:off x="10704556" y="5198840"/>
            <a:ext cx="3212976" cy="92333"/>
          </a:xfrm>
          <a:prstGeom prst="rect">
            <a:avLst/>
          </a:prstGeom>
          <a:noFill/>
        </p:spPr>
        <p:txBody>
          <a:bodyPr wrap="square" lIns="0" tIns="0" rIns="0" bIns="0" rtlCol="0">
            <a:spAutoFit/>
          </a:bodyPr>
          <a:lstStyle/>
          <a:p>
            <a:r>
              <a:rPr lang="de-CH" sz="600" spc="40" baseline="0" dirty="0">
                <a:solidFill>
                  <a:schemeClr val="bg1">
                    <a:lumMod val="75000"/>
                  </a:schemeClr>
                </a:solidFill>
              </a:rPr>
              <a:t>Erstellt durch Vorlagenbauer.ch</a:t>
            </a:r>
          </a:p>
        </p:txBody>
      </p:sp>
      <p:pic>
        <p:nvPicPr>
          <p:cNvPr id="12" name="Grafik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8957" y="-30905"/>
            <a:ext cx="4331217" cy="1112522"/>
          </a:xfrm>
          <a:prstGeom prst="rect">
            <a:avLst/>
          </a:prstGeom>
        </p:spPr>
      </p:pic>
    </p:spTree>
    <p:extLst>
      <p:ext uri="{BB962C8B-B14F-4D97-AF65-F5344CB8AC3E}">
        <p14:creationId xmlns:p14="http://schemas.microsoft.com/office/powerpoint/2010/main" val="322327320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Kapiteltitel Weiss">
    <p:spTree>
      <p:nvGrpSpPr>
        <p:cNvPr id="1" name=""/>
        <p:cNvGrpSpPr/>
        <p:nvPr/>
      </p:nvGrpSpPr>
      <p:grpSpPr>
        <a:xfrm>
          <a:off x="0" y="0"/>
          <a:ext cx="0" cy="0"/>
          <a:chOff x="0" y="0"/>
          <a:chExt cx="0" cy="0"/>
        </a:xfrm>
      </p:grpSpPr>
      <p:sp>
        <p:nvSpPr>
          <p:cNvPr id="2" name="Titel 1"/>
          <p:cNvSpPr>
            <a:spLocks noGrp="1"/>
          </p:cNvSpPr>
          <p:nvPr>
            <p:ph type="ctrTitle" hasCustomPrompt="1"/>
          </p:nvPr>
        </p:nvSpPr>
        <p:spPr>
          <a:xfrm>
            <a:off x="839788" y="2132855"/>
            <a:ext cx="8496300" cy="735293"/>
          </a:xfrm>
        </p:spPr>
        <p:txBody>
          <a:bodyPr anchor="b"/>
          <a:lstStyle>
            <a:lvl1pPr algn="l">
              <a:lnSpc>
                <a:spcPct val="105000"/>
              </a:lnSpc>
              <a:defRPr sz="5100"/>
            </a:lvl1pPr>
          </a:lstStyle>
          <a:p>
            <a:r>
              <a:rPr lang="de-CH" dirty="0"/>
              <a:t>Kapiteltitel hinzufügen</a:t>
            </a:r>
          </a:p>
        </p:txBody>
      </p:sp>
      <p:sp>
        <p:nvSpPr>
          <p:cNvPr id="3" name="Untertitel 2"/>
          <p:cNvSpPr>
            <a:spLocks noGrp="1"/>
          </p:cNvSpPr>
          <p:nvPr>
            <p:ph type="subTitle" idx="1" hasCustomPrompt="1"/>
          </p:nvPr>
        </p:nvSpPr>
        <p:spPr>
          <a:xfrm>
            <a:off x="839788" y="2924945"/>
            <a:ext cx="8496300" cy="1670986"/>
          </a:xfrm>
        </p:spPr>
        <p:txBody>
          <a:bodyPr/>
          <a:lstStyle>
            <a:lvl1pPr marL="0" indent="0" algn="l">
              <a:buNone/>
              <a:defRPr sz="5100">
                <a:solidFill>
                  <a:srgbClr val="999999"/>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dirty="0"/>
              <a:t>Untertitel</a:t>
            </a:r>
            <a:r>
              <a:rPr lang="de-CH" dirty="0"/>
              <a:t> hinzufügen</a:t>
            </a:r>
          </a:p>
        </p:txBody>
      </p:sp>
      <p:sp>
        <p:nvSpPr>
          <p:cNvPr id="7" name="Datumsplatzhalter 6"/>
          <p:cNvSpPr>
            <a:spLocks noGrp="1"/>
          </p:cNvSpPr>
          <p:nvPr>
            <p:ph type="dt" sz="half" idx="10"/>
          </p:nvPr>
        </p:nvSpPr>
        <p:spPr/>
        <p:txBody>
          <a:bodyPr/>
          <a:lstStyle/>
          <a:p>
            <a:fld id="{8F6544CA-0A33-40A7-B8DB-1E3475BC8352}" type="datetime4">
              <a:rPr lang="de-CH" smtClean="0"/>
              <a:t>27. August 2026</a:t>
            </a:fld>
            <a:endParaRPr lang="de-CH" dirty="0"/>
          </a:p>
        </p:txBody>
      </p:sp>
      <p:sp>
        <p:nvSpPr>
          <p:cNvPr id="9" name="Fußzeilenplatzhalter 8"/>
          <p:cNvSpPr>
            <a:spLocks noGrp="1"/>
          </p:cNvSpPr>
          <p:nvPr>
            <p:ph type="ftr" sz="quarter" idx="11"/>
          </p:nvPr>
        </p:nvSpPr>
        <p:spPr/>
        <p:txBody>
          <a:bodyPr/>
          <a:lstStyle/>
          <a:p>
            <a:r>
              <a:rPr lang="de-CH"/>
              <a:t>Klassifizierung: intern / vertraulich / geheim</a:t>
            </a:r>
            <a:endParaRPr lang="de-CH" dirty="0"/>
          </a:p>
        </p:txBody>
      </p:sp>
      <p:sp>
        <p:nvSpPr>
          <p:cNvPr id="10" name="Foliennummernplatzhalter 9"/>
          <p:cNvSpPr>
            <a:spLocks noGrp="1"/>
          </p:cNvSpPr>
          <p:nvPr>
            <p:ph type="sldNum" sz="quarter" idx="12"/>
          </p:nvPr>
        </p:nvSpPr>
        <p:spPr/>
        <p:txBody>
          <a:bodyPr/>
          <a:lstStyle/>
          <a:p>
            <a:fld id="{442AD375-037F-43D0-B059-5172DA06796A}" type="slidenum">
              <a:rPr lang="de-CH" smtClean="0"/>
              <a:pPr/>
              <a:t>‹Nr.›</a:t>
            </a:fld>
            <a:endParaRPr lang="de-CH" dirty="0"/>
          </a:p>
        </p:txBody>
      </p:sp>
    </p:spTree>
    <p:extLst>
      <p:ext uri="{BB962C8B-B14F-4D97-AF65-F5344CB8AC3E}">
        <p14:creationId xmlns:p14="http://schemas.microsoft.com/office/powerpoint/2010/main" val="328937992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endParaRPr lang="de-CH" dirty="0"/>
          </a:p>
        </p:txBody>
      </p:sp>
      <p:sp>
        <p:nvSpPr>
          <p:cNvPr id="3" name="Inhaltsplatzhalter 2"/>
          <p:cNvSpPr>
            <a:spLocks noGrp="1"/>
          </p:cNvSpPr>
          <p:nvPr>
            <p:ph idx="1" hasCustomPrompt="1"/>
          </p:nvPr>
        </p:nvSpPr>
        <p:spPr/>
        <p:txBody>
          <a:bodyPr/>
          <a:lstStyle/>
          <a:p>
            <a:pPr lvl="0"/>
            <a:r>
              <a:rPr lang="de-DE" dirty="0"/>
              <a:t>Textmasterformat bearbeiten</a:t>
            </a:r>
          </a:p>
          <a:p>
            <a:pPr lvl="1"/>
            <a:r>
              <a:rPr lang="de-DE" dirty="0"/>
              <a:t>Zweite </a:t>
            </a:r>
            <a:r>
              <a:rPr lang="de-CH" noProof="0" dirty="0"/>
              <a:t>Ebene</a:t>
            </a:r>
          </a:p>
          <a:p>
            <a:pPr lvl="2"/>
            <a:r>
              <a:rPr lang="de-DE" dirty="0"/>
              <a:t>Dritte Ebene</a:t>
            </a:r>
          </a:p>
          <a:p>
            <a:pPr lvl="3"/>
            <a:r>
              <a:rPr lang="de-DE" dirty="0"/>
              <a:t>Vierte Ebene</a:t>
            </a:r>
          </a:p>
          <a:p>
            <a:pPr lvl="4"/>
            <a:r>
              <a:rPr lang="de-DE" dirty="0"/>
              <a:t>Fünfte Ebene</a:t>
            </a:r>
            <a:endParaRPr lang="de-CH" dirty="0"/>
          </a:p>
        </p:txBody>
      </p:sp>
      <p:sp>
        <p:nvSpPr>
          <p:cNvPr id="7" name="Datumsplatzhalter 6"/>
          <p:cNvSpPr>
            <a:spLocks noGrp="1"/>
          </p:cNvSpPr>
          <p:nvPr>
            <p:ph type="dt" sz="half" idx="10"/>
          </p:nvPr>
        </p:nvSpPr>
        <p:spPr/>
        <p:txBody>
          <a:bodyPr/>
          <a:lstStyle/>
          <a:p>
            <a:fld id="{74B8EF3F-82B3-4CB2-B551-A5FCEA334651}" type="datetime4">
              <a:rPr lang="de-CH" smtClean="0"/>
              <a:t>27. August 2026</a:t>
            </a:fld>
            <a:endParaRPr lang="de-CH" dirty="0"/>
          </a:p>
        </p:txBody>
      </p:sp>
      <p:sp>
        <p:nvSpPr>
          <p:cNvPr id="8" name="Fußzeilenplatzhalter 7"/>
          <p:cNvSpPr>
            <a:spLocks noGrp="1"/>
          </p:cNvSpPr>
          <p:nvPr>
            <p:ph type="ftr" sz="quarter" idx="11"/>
          </p:nvPr>
        </p:nvSpPr>
        <p:spPr/>
        <p:txBody>
          <a:bodyPr/>
          <a:lstStyle/>
          <a:p>
            <a:r>
              <a:rPr lang="de-CH"/>
              <a:t>Klassifizierung: intern / vertraulich / geheim</a:t>
            </a:r>
            <a:endParaRPr lang="de-CH" dirty="0"/>
          </a:p>
        </p:txBody>
      </p:sp>
      <p:sp>
        <p:nvSpPr>
          <p:cNvPr id="9" name="Foliennummernplatzhalter 8"/>
          <p:cNvSpPr>
            <a:spLocks noGrp="1"/>
          </p:cNvSpPr>
          <p:nvPr>
            <p:ph type="sldNum" sz="quarter" idx="12"/>
          </p:nvPr>
        </p:nvSpPr>
        <p:spPr/>
        <p:txBody>
          <a:bodyPr/>
          <a:lstStyle/>
          <a:p>
            <a:fld id="{442AD375-037F-43D0-B059-5172DA06796A}" type="slidenum">
              <a:rPr lang="de-CH" smtClean="0"/>
              <a:pPr/>
              <a:t>‹Nr.›</a:t>
            </a:fld>
            <a:endParaRPr lang="de-CH" dirty="0"/>
          </a:p>
        </p:txBody>
      </p:sp>
    </p:spTree>
    <p:extLst>
      <p:ext uri="{BB962C8B-B14F-4D97-AF65-F5344CB8AC3E}">
        <p14:creationId xmlns:p14="http://schemas.microsoft.com/office/powerpoint/2010/main" val="329430433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el, Unter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838200" y="1071564"/>
            <a:ext cx="10983913" cy="541354"/>
          </a:xfrm>
        </p:spPr>
        <p:txBody>
          <a:bodyPr/>
          <a:lstStyle/>
          <a:p>
            <a:r>
              <a:rPr lang="de-DE"/>
              <a:t>Titelmasterformat durch Klicken bearbeiten</a:t>
            </a:r>
            <a:endParaRPr lang="de-CH" dirty="0"/>
          </a:p>
        </p:txBody>
      </p:sp>
      <p:sp>
        <p:nvSpPr>
          <p:cNvPr id="3" name="Inhaltsplatzhalter 2"/>
          <p:cNvSpPr>
            <a:spLocks noGrp="1"/>
          </p:cNvSpPr>
          <p:nvPr>
            <p:ph idx="1" hasCustomPrompt="1"/>
          </p:nvPr>
        </p:nvSpPr>
        <p:spPr>
          <a:xfrm>
            <a:off x="838200" y="2420888"/>
            <a:ext cx="10983913" cy="4104456"/>
          </a:xfrm>
        </p:spPr>
        <p:txBody>
          <a:bodyPr/>
          <a:lstStyle/>
          <a:p>
            <a:pPr lvl="0"/>
            <a:r>
              <a:rPr lang="de-DE" dirty="0"/>
              <a:t>Textmasterformat bearbeiten</a:t>
            </a:r>
          </a:p>
          <a:p>
            <a:pPr lvl="1"/>
            <a:r>
              <a:rPr lang="de-DE" dirty="0"/>
              <a:t>Zweite </a:t>
            </a:r>
            <a:r>
              <a:rPr lang="de-CH" noProof="0" dirty="0"/>
              <a:t>Ebene</a:t>
            </a:r>
          </a:p>
          <a:p>
            <a:pPr lvl="2"/>
            <a:r>
              <a:rPr lang="de-DE" dirty="0"/>
              <a:t>Dritte Ebene</a:t>
            </a:r>
          </a:p>
          <a:p>
            <a:pPr lvl="3"/>
            <a:r>
              <a:rPr lang="de-DE" dirty="0"/>
              <a:t>Vierte Ebene</a:t>
            </a:r>
          </a:p>
          <a:p>
            <a:pPr lvl="4"/>
            <a:r>
              <a:rPr lang="de-DE" dirty="0"/>
              <a:t>Fünfte Ebene</a:t>
            </a:r>
            <a:endParaRPr lang="de-CH" dirty="0"/>
          </a:p>
        </p:txBody>
      </p:sp>
      <p:sp>
        <p:nvSpPr>
          <p:cNvPr id="7" name="Datumsplatzhalter 6"/>
          <p:cNvSpPr>
            <a:spLocks noGrp="1"/>
          </p:cNvSpPr>
          <p:nvPr>
            <p:ph type="dt" sz="half" idx="10"/>
          </p:nvPr>
        </p:nvSpPr>
        <p:spPr/>
        <p:txBody>
          <a:bodyPr/>
          <a:lstStyle/>
          <a:p>
            <a:fld id="{1DFB08CE-F601-4561-962B-752A580B012A}" type="datetime4">
              <a:rPr lang="de-CH" smtClean="0"/>
              <a:t>27. August 2026</a:t>
            </a:fld>
            <a:endParaRPr lang="de-CH" dirty="0"/>
          </a:p>
        </p:txBody>
      </p:sp>
      <p:sp>
        <p:nvSpPr>
          <p:cNvPr id="8" name="Fußzeilenplatzhalter 7"/>
          <p:cNvSpPr>
            <a:spLocks noGrp="1"/>
          </p:cNvSpPr>
          <p:nvPr>
            <p:ph type="ftr" sz="quarter" idx="11"/>
          </p:nvPr>
        </p:nvSpPr>
        <p:spPr/>
        <p:txBody>
          <a:bodyPr/>
          <a:lstStyle/>
          <a:p>
            <a:r>
              <a:rPr lang="de-CH"/>
              <a:t>Klassifizierung: intern / vertraulich / geheim</a:t>
            </a:r>
            <a:endParaRPr lang="de-CH" dirty="0"/>
          </a:p>
        </p:txBody>
      </p:sp>
      <p:sp>
        <p:nvSpPr>
          <p:cNvPr id="9" name="Foliennummernplatzhalter 8"/>
          <p:cNvSpPr>
            <a:spLocks noGrp="1"/>
          </p:cNvSpPr>
          <p:nvPr>
            <p:ph type="sldNum" sz="quarter" idx="12"/>
          </p:nvPr>
        </p:nvSpPr>
        <p:spPr/>
        <p:txBody>
          <a:bodyPr/>
          <a:lstStyle/>
          <a:p>
            <a:fld id="{442AD375-037F-43D0-B059-5172DA06796A}" type="slidenum">
              <a:rPr lang="de-CH" smtClean="0"/>
              <a:pPr/>
              <a:t>‹Nr.›</a:t>
            </a:fld>
            <a:endParaRPr lang="de-CH" dirty="0"/>
          </a:p>
        </p:txBody>
      </p:sp>
      <p:sp>
        <p:nvSpPr>
          <p:cNvPr id="5" name="Textplatzhalter 4">
            <a:extLst>
              <a:ext uri="{FF2B5EF4-FFF2-40B4-BE49-F238E27FC236}">
                <a16:creationId xmlns:a16="http://schemas.microsoft.com/office/drawing/2014/main" id="{1FE9C7B8-7467-451B-8352-4E9C0C569F88}"/>
              </a:ext>
            </a:extLst>
          </p:cNvPr>
          <p:cNvSpPr>
            <a:spLocks noGrp="1"/>
          </p:cNvSpPr>
          <p:nvPr>
            <p:ph type="body" sz="quarter" idx="13" hasCustomPrompt="1"/>
          </p:nvPr>
        </p:nvSpPr>
        <p:spPr>
          <a:xfrm>
            <a:off x="838200" y="1630018"/>
            <a:ext cx="10983913" cy="556592"/>
          </a:xfrm>
        </p:spPr>
        <p:txBody>
          <a:bodyPr/>
          <a:lstStyle>
            <a:lvl1pPr>
              <a:defRPr sz="3400">
                <a:solidFill>
                  <a:srgbClr val="999999"/>
                </a:solidFill>
              </a:defRPr>
            </a:lvl1pPr>
          </a:lstStyle>
          <a:p>
            <a:pPr lvl="0"/>
            <a:r>
              <a:rPr lang="de-DE" dirty="0"/>
              <a:t>Untertitel hinzufügen</a:t>
            </a:r>
          </a:p>
        </p:txBody>
      </p:sp>
    </p:spTree>
    <p:extLst>
      <p:ext uri="{BB962C8B-B14F-4D97-AF65-F5344CB8AC3E}">
        <p14:creationId xmlns:p14="http://schemas.microsoft.com/office/powerpoint/2010/main" val="213621957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endParaRPr lang="de-CH" dirty="0"/>
          </a:p>
        </p:txBody>
      </p:sp>
      <p:sp>
        <p:nvSpPr>
          <p:cNvPr id="3" name="Inhaltsplatzhalter 2"/>
          <p:cNvSpPr>
            <a:spLocks noGrp="1"/>
          </p:cNvSpPr>
          <p:nvPr>
            <p:ph sz="half" idx="1" hasCustomPrompt="1"/>
          </p:nvPr>
        </p:nvSpPr>
        <p:spPr>
          <a:xfrm>
            <a:off x="838200" y="1852612"/>
            <a:ext cx="5329808" cy="4672800"/>
          </a:xfrm>
        </p:spPr>
        <p:txBody>
          <a:bodyPr/>
          <a:lstStyle/>
          <a:p>
            <a:pPr lvl="0"/>
            <a:r>
              <a:rPr lang="de-CH" noProof="0" dirty="0"/>
              <a:t>Textmasterformat bearbeiten</a:t>
            </a:r>
          </a:p>
          <a:p>
            <a:pPr lvl="1"/>
            <a:r>
              <a:rPr lang="de-CH" noProof="0" dirty="0"/>
              <a:t>Zweite Ebene</a:t>
            </a:r>
          </a:p>
          <a:p>
            <a:pPr lvl="2"/>
            <a:r>
              <a:rPr lang="de-CH" noProof="0" dirty="0"/>
              <a:t>Dritte Ebene</a:t>
            </a:r>
          </a:p>
          <a:p>
            <a:pPr lvl="3"/>
            <a:r>
              <a:rPr lang="de-CH" noProof="0" dirty="0"/>
              <a:t>Vierte Ebene</a:t>
            </a:r>
          </a:p>
          <a:p>
            <a:pPr lvl="4"/>
            <a:r>
              <a:rPr lang="de-CH" noProof="0" dirty="0"/>
              <a:t>Fünfte Ebene</a:t>
            </a:r>
          </a:p>
        </p:txBody>
      </p:sp>
      <p:sp>
        <p:nvSpPr>
          <p:cNvPr id="4" name="Inhaltsplatzhalter 3"/>
          <p:cNvSpPr>
            <a:spLocks noGrp="1"/>
          </p:cNvSpPr>
          <p:nvPr>
            <p:ph sz="half" idx="2" hasCustomPrompt="1"/>
          </p:nvPr>
        </p:nvSpPr>
        <p:spPr>
          <a:xfrm>
            <a:off x="6493098" y="1852612"/>
            <a:ext cx="5329015" cy="4672799"/>
          </a:xfrm>
        </p:spPr>
        <p:txBody>
          <a:bodyPr/>
          <a:lstStyle/>
          <a:p>
            <a:pPr lvl="0"/>
            <a:r>
              <a:rPr lang="de-CH" noProof="0" dirty="0"/>
              <a:t>Textmasterformat bearbeiten</a:t>
            </a:r>
          </a:p>
          <a:p>
            <a:pPr lvl="1"/>
            <a:r>
              <a:rPr lang="de-CH" noProof="0" dirty="0"/>
              <a:t>Zweite Ebene</a:t>
            </a:r>
          </a:p>
          <a:p>
            <a:pPr lvl="2"/>
            <a:r>
              <a:rPr lang="de-CH" noProof="0" dirty="0"/>
              <a:t>Dritte Ebene</a:t>
            </a:r>
          </a:p>
          <a:p>
            <a:pPr lvl="3"/>
            <a:r>
              <a:rPr lang="de-CH" noProof="0" dirty="0"/>
              <a:t>Vierte Ebene</a:t>
            </a:r>
          </a:p>
          <a:p>
            <a:pPr lvl="4"/>
            <a:r>
              <a:rPr lang="de-CH" noProof="0" dirty="0"/>
              <a:t>Fünfte Ebene</a:t>
            </a:r>
          </a:p>
        </p:txBody>
      </p:sp>
      <p:sp>
        <p:nvSpPr>
          <p:cNvPr id="8" name="Datumsplatzhalter 7"/>
          <p:cNvSpPr>
            <a:spLocks noGrp="1"/>
          </p:cNvSpPr>
          <p:nvPr>
            <p:ph type="dt" sz="half" idx="10"/>
          </p:nvPr>
        </p:nvSpPr>
        <p:spPr/>
        <p:txBody>
          <a:bodyPr/>
          <a:lstStyle/>
          <a:p>
            <a:fld id="{8DD1B167-7135-43F3-AEAE-A730821D191A}" type="datetime4">
              <a:rPr lang="de-CH" smtClean="0"/>
              <a:t>27. August 2026</a:t>
            </a:fld>
            <a:endParaRPr lang="de-CH" dirty="0"/>
          </a:p>
        </p:txBody>
      </p:sp>
      <p:sp>
        <p:nvSpPr>
          <p:cNvPr id="9" name="Fußzeilenplatzhalter 8"/>
          <p:cNvSpPr>
            <a:spLocks noGrp="1"/>
          </p:cNvSpPr>
          <p:nvPr>
            <p:ph type="ftr" sz="quarter" idx="11"/>
          </p:nvPr>
        </p:nvSpPr>
        <p:spPr/>
        <p:txBody>
          <a:bodyPr/>
          <a:lstStyle/>
          <a:p>
            <a:r>
              <a:rPr lang="de-CH"/>
              <a:t>Klassifizierung: intern / vertraulich / geheim</a:t>
            </a:r>
            <a:endParaRPr lang="de-CH" dirty="0"/>
          </a:p>
        </p:txBody>
      </p:sp>
      <p:sp>
        <p:nvSpPr>
          <p:cNvPr id="10" name="Foliennummernplatzhalter 9"/>
          <p:cNvSpPr>
            <a:spLocks noGrp="1"/>
          </p:cNvSpPr>
          <p:nvPr>
            <p:ph type="sldNum" sz="quarter" idx="12"/>
          </p:nvPr>
        </p:nvSpPr>
        <p:spPr/>
        <p:txBody>
          <a:bodyPr/>
          <a:lstStyle/>
          <a:p>
            <a:fld id="{442AD375-037F-43D0-B059-5172DA06796A}" type="slidenum">
              <a:rPr lang="de-CH" smtClean="0"/>
              <a:pPr/>
              <a:t>‹Nr.›</a:t>
            </a:fld>
            <a:endParaRPr lang="de-CH" dirty="0"/>
          </a:p>
        </p:txBody>
      </p:sp>
    </p:spTree>
    <p:extLst>
      <p:ext uri="{BB962C8B-B14F-4D97-AF65-F5344CB8AC3E}">
        <p14:creationId xmlns:p14="http://schemas.microsoft.com/office/powerpoint/2010/main" val="2883496760"/>
      </p:ext>
    </p:extLst>
  </p:cSld>
  <p:clrMapOvr>
    <a:masterClrMapping/>
  </p:clrMapOvr>
  <p:extLst>
    <p:ext uri="{DCECCB84-F9BA-43D5-87BE-67443E8EF086}">
      <p15:sldGuideLst xmlns:p15="http://schemas.microsoft.com/office/powerpoint/2012/main">
        <p15:guide id="1" pos="3988">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el, Inhalt und Bild rechts">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endParaRPr lang="de-CH" dirty="0"/>
          </a:p>
        </p:txBody>
      </p:sp>
      <p:sp>
        <p:nvSpPr>
          <p:cNvPr id="8" name="Datumsplatzhalter 7"/>
          <p:cNvSpPr>
            <a:spLocks noGrp="1"/>
          </p:cNvSpPr>
          <p:nvPr>
            <p:ph type="dt" sz="half" idx="10"/>
          </p:nvPr>
        </p:nvSpPr>
        <p:spPr/>
        <p:txBody>
          <a:bodyPr/>
          <a:lstStyle/>
          <a:p>
            <a:fld id="{A4596CBD-DD5D-4F61-A35A-2BDD2301218D}" type="datetime4">
              <a:rPr lang="de-CH" smtClean="0"/>
              <a:t>27. August 2026</a:t>
            </a:fld>
            <a:endParaRPr lang="de-CH" dirty="0"/>
          </a:p>
        </p:txBody>
      </p:sp>
      <p:sp>
        <p:nvSpPr>
          <p:cNvPr id="9" name="Fußzeilenplatzhalter 8"/>
          <p:cNvSpPr>
            <a:spLocks noGrp="1"/>
          </p:cNvSpPr>
          <p:nvPr>
            <p:ph type="ftr" sz="quarter" idx="11"/>
          </p:nvPr>
        </p:nvSpPr>
        <p:spPr/>
        <p:txBody>
          <a:bodyPr/>
          <a:lstStyle/>
          <a:p>
            <a:r>
              <a:rPr lang="de-CH"/>
              <a:t>Klassifizierung: intern / vertraulich / geheim</a:t>
            </a:r>
            <a:endParaRPr lang="de-CH" dirty="0"/>
          </a:p>
        </p:txBody>
      </p:sp>
      <p:sp>
        <p:nvSpPr>
          <p:cNvPr id="10" name="Foliennummernplatzhalter 9"/>
          <p:cNvSpPr>
            <a:spLocks noGrp="1"/>
          </p:cNvSpPr>
          <p:nvPr>
            <p:ph type="sldNum" sz="quarter" idx="12"/>
          </p:nvPr>
        </p:nvSpPr>
        <p:spPr/>
        <p:txBody>
          <a:bodyPr/>
          <a:lstStyle/>
          <a:p>
            <a:fld id="{442AD375-037F-43D0-B059-5172DA06796A}" type="slidenum">
              <a:rPr lang="de-CH" smtClean="0"/>
              <a:pPr/>
              <a:t>‹Nr.›</a:t>
            </a:fld>
            <a:endParaRPr lang="de-CH" dirty="0"/>
          </a:p>
        </p:txBody>
      </p:sp>
      <p:sp>
        <p:nvSpPr>
          <p:cNvPr id="12" name="Bildplatzhalter 4">
            <a:extLst>
              <a:ext uri="{FF2B5EF4-FFF2-40B4-BE49-F238E27FC236}">
                <a16:creationId xmlns:a16="http://schemas.microsoft.com/office/drawing/2014/main" id="{BDCA4218-6304-434F-B7B6-74DF28EC09A3}"/>
              </a:ext>
            </a:extLst>
          </p:cNvPr>
          <p:cNvSpPr>
            <a:spLocks noGrp="1"/>
          </p:cNvSpPr>
          <p:nvPr>
            <p:ph type="pic" sz="quarter" idx="13"/>
          </p:nvPr>
        </p:nvSpPr>
        <p:spPr>
          <a:xfrm>
            <a:off x="6492304" y="1916832"/>
            <a:ext cx="5329808" cy="4507035"/>
          </a:xfrm>
          <a:pattFill prst="lgCheck">
            <a:fgClr>
              <a:schemeClr val="bg1">
                <a:lumMod val="85000"/>
              </a:schemeClr>
            </a:fgClr>
            <a:bgClr>
              <a:schemeClr val="bg1"/>
            </a:bgClr>
          </a:pattFill>
        </p:spPr>
        <p:txBody>
          <a:bodyPr tIns="720000" anchor="ctr"/>
          <a:lstStyle>
            <a:lvl1pPr algn="ctr">
              <a:defRPr sz="1200"/>
            </a:lvl1pPr>
          </a:lstStyle>
          <a:p>
            <a:r>
              <a:rPr lang="de-DE"/>
              <a:t>Bild durch Klicken auf Symbol hinzufügen</a:t>
            </a:r>
            <a:endParaRPr lang="de-CH"/>
          </a:p>
        </p:txBody>
      </p:sp>
      <p:sp>
        <p:nvSpPr>
          <p:cNvPr id="11" name="Inhaltsplatzhalter 2">
            <a:extLst>
              <a:ext uri="{FF2B5EF4-FFF2-40B4-BE49-F238E27FC236}">
                <a16:creationId xmlns:a16="http://schemas.microsoft.com/office/drawing/2014/main" id="{FC1C5F14-3075-4FD1-945B-02DE33860C0E}"/>
              </a:ext>
            </a:extLst>
          </p:cNvPr>
          <p:cNvSpPr>
            <a:spLocks noGrp="1"/>
          </p:cNvSpPr>
          <p:nvPr>
            <p:ph sz="half" idx="1" hasCustomPrompt="1"/>
          </p:nvPr>
        </p:nvSpPr>
        <p:spPr>
          <a:xfrm>
            <a:off x="838200" y="1852612"/>
            <a:ext cx="5329808" cy="4672800"/>
          </a:xfrm>
        </p:spPr>
        <p:txBody>
          <a:bodyPr/>
          <a:lstStyle/>
          <a:p>
            <a:pPr lvl="0"/>
            <a:r>
              <a:rPr lang="de-CH" noProof="0" dirty="0"/>
              <a:t>Textmasterformat bearbeiten</a:t>
            </a:r>
          </a:p>
          <a:p>
            <a:pPr lvl="1"/>
            <a:r>
              <a:rPr lang="de-CH" noProof="0" dirty="0"/>
              <a:t>Zweite Ebene</a:t>
            </a:r>
          </a:p>
          <a:p>
            <a:pPr lvl="2"/>
            <a:r>
              <a:rPr lang="de-CH" noProof="0" dirty="0"/>
              <a:t>Dritte Ebene</a:t>
            </a:r>
          </a:p>
          <a:p>
            <a:pPr lvl="3"/>
            <a:r>
              <a:rPr lang="de-CH" noProof="0" dirty="0"/>
              <a:t>Vierte Ebene</a:t>
            </a:r>
          </a:p>
          <a:p>
            <a:pPr lvl="4"/>
            <a:r>
              <a:rPr lang="de-CH" noProof="0" dirty="0"/>
              <a:t>Fünfte Ebene</a:t>
            </a:r>
          </a:p>
        </p:txBody>
      </p:sp>
    </p:spTree>
    <p:extLst>
      <p:ext uri="{BB962C8B-B14F-4D97-AF65-F5344CB8AC3E}">
        <p14:creationId xmlns:p14="http://schemas.microsoft.com/office/powerpoint/2010/main" val="553526953"/>
      </p:ext>
    </p:extLst>
  </p:cSld>
  <p:clrMapOvr>
    <a:masterClrMapping/>
  </p:clrMapOvr>
  <p:extLst>
    <p:ext uri="{DCECCB84-F9BA-43D5-87BE-67443E8EF086}">
      <p15:sldGuideLst xmlns:p15="http://schemas.microsoft.com/office/powerpoint/2012/main"/>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itel, Inhalt und Bild links">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endParaRPr lang="de-CH" dirty="0"/>
          </a:p>
        </p:txBody>
      </p:sp>
      <p:sp>
        <p:nvSpPr>
          <p:cNvPr id="8" name="Datumsplatzhalter 7"/>
          <p:cNvSpPr>
            <a:spLocks noGrp="1"/>
          </p:cNvSpPr>
          <p:nvPr>
            <p:ph type="dt" sz="half" idx="10"/>
          </p:nvPr>
        </p:nvSpPr>
        <p:spPr/>
        <p:txBody>
          <a:bodyPr/>
          <a:lstStyle/>
          <a:p>
            <a:fld id="{1DF9B2EE-0AB2-4AEE-914F-EB9E33FEECB6}" type="datetime4">
              <a:rPr lang="de-CH" smtClean="0"/>
              <a:t>27. August 2026</a:t>
            </a:fld>
            <a:endParaRPr lang="de-CH" dirty="0"/>
          </a:p>
        </p:txBody>
      </p:sp>
      <p:sp>
        <p:nvSpPr>
          <p:cNvPr id="9" name="Fußzeilenplatzhalter 8"/>
          <p:cNvSpPr>
            <a:spLocks noGrp="1"/>
          </p:cNvSpPr>
          <p:nvPr>
            <p:ph type="ftr" sz="quarter" idx="11"/>
          </p:nvPr>
        </p:nvSpPr>
        <p:spPr/>
        <p:txBody>
          <a:bodyPr/>
          <a:lstStyle/>
          <a:p>
            <a:r>
              <a:rPr lang="de-CH"/>
              <a:t>Klassifizierung: intern / vertraulich / geheim</a:t>
            </a:r>
            <a:endParaRPr lang="de-CH" dirty="0"/>
          </a:p>
        </p:txBody>
      </p:sp>
      <p:sp>
        <p:nvSpPr>
          <p:cNvPr id="10" name="Foliennummernplatzhalter 9"/>
          <p:cNvSpPr>
            <a:spLocks noGrp="1"/>
          </p:cNvSpPr>
          <p:nvPr>
            <p:ph type="sldNum" sz="quarter" idx="12"/>
          </p:nvPr>
        </p:nvSpPr>
        <p:spPr/>
        <p:txBody>
          <a:bodyPr/>
          <a:lstStyle/>
          <a:p>
            <a:fld id="{442AD375-037F-43D0-B059-5172DA06796A}" type="slidenum">
              <a:rPr lang="de-CH" smtClean="0"/>
              <a:pPr/>
              <a:t>‹Nr.›</a:t>
            </a:fld>
            <a:endParaRPr lang="de-CH" dirty="0"/>
          </a:p>
        </p:txBody>
      </p:sp>
      <p:sp>
        <p:nvSpPr>
          <p:cNvPr id="14" name="Bildplatzhalter 4">
            <a:extLst>
              <a:ext uri="{FF2B5EF4-FFF2-40B4-BE49-F238E27FC236}">
                <a16:creationId xmlns:a16="http://schemas.microsoft.com/office/drawing/2014/main" id="{B7494CC6-D926-49A7-9F3F-4C583660BC8C}"/>
              </a:ext>
            </a:extLst>
          </p:cNvPr>
          <p:cNvSpPr>
            <a:spLocks noGrp="1"/>
          </p:cNvSpPr>
          <p:nvPr>
            <p:ph type="pic" sz="quarter" idx="15"/>
          </p:nvPr>
        </p:nvSpPr>
        <p:spPr>
          <a:xfrm>
            <a:off x="839788" y="1916831"/>
            <a:ext cx="5329808" cy="4507035"/>
          </a:xfrm>
          <a:pattFill prst="lgCheck">
            <a:fgClr>
              <a:schemeClr val="bg1">
                <a:lumMod val="85000"/>
              </a:schemeClr>
            </a:fgClr>
            <a:bgClr>
              <a:schemeClr val="bg1"/>
            </a:bgClr>
          </a:pattFill>
        </p:spPr>
        <p:txBody>
          <a:bodyPr tIns="720000" anchor="ctr"/>
          <a:lstStyle>
            <a:lvl1pPr algn="ctr">
              <a:defRPr sz="1200"/>
            </a:lvl1pPr>
          </a:lstStyle>
          <a:p>
            <a:r>
              <a:rPr lang="de-DE"/>
              <a:t>Bild durch Klicken auf Symbol hinzufügen</a:t>
            </a:r>
            <a:endParaRPr lang="de-CH"/>
          </a:p>
        </p:txBody>
      </p:sp>
      <p:sp>
        <p:nvSpPr>
          <p:cNvPr id="11" name="Inhaltsplatzhalter 3">
            <a:extLst>
              <a:ext uri="{FF2B5EF4-FFF2-40B4-BE49-F238E27FC236}">
                <a16:creationId xmlns:a16="http://schemas.microsoft.com/office/drawing/2014/main" id="{FFF4BFA1-D66B-4323-A031-D7779026D276}"/>
              </a:ext>
            </a:extLst>
          </p:cNvPr>
          <p:cNvSpPr>
            <a:spLocks noGrp="1"/>
          </p:cNvSpPr>
          <p:nvPr>
            <p:ph sz="half" idx="2" hasCustomPrompt="1"/>
          </p:nvPr>
        </p:nvSpPr>
        <p:spPr>
          <a:xfrm>
            <a:off x="6493098" y="1852612"/>
            <a:ext cx="5329015" cy="4672799"/>
          </a:xfrm>
        </p:spPr>
        <p:txBody>
          <a:bodyPr/>
          <a:lstStyle/>
          <a:p>
            <a:pPr lvl="0"/>
            <a:r>
              <a:rPr lang="de-CH" noProof="0" dirty="0"/>
              <a:t>Textmasterformat bearbeiten</a:t>
            </a:r>
          </a:p>
          <a:p>
            <a:pPr lvl="1"/>
            <a:r>
              <a:rPr lang="de-CH" noProof="0" dirty="0"/>
              <a:t>Zweite Ebene</a:t>
            </a:r>
          </a:p>
          <a:p>
            <a:pPr lvl="2"/>
            <a:r>
              <a:rPr lang="de-CH" noProof="0" dirty="0"/>
              <a:t>Dritte Ebene</a:t>
            </a:r>
          </a:p>
          <a:p>
            <a:pPr lvl="3"/>
            <a:r>
              <a:rPr lang="de-CH" noProof="0" dirty="0"/>
              <a:t>Vierte Ebene</a:t>
            </a:r>
          </a:p>
          <a:p>
            <a:pPr lvl="4"/>
            <a:r>
              <a:rPr lang="de-CH" noProof="0" dirty="0"/>
              <a:t>Fünfte Ebene</a:t>
            </a:r>
          </a:p>
        </p:txBody>
      </p:sp>
    </p:spTree>
    <p:extLst>
      <p:ext uri="{BB962C8B-B14F-4D97-AF65-F5344CB8AC3E}">
        <p14:creationId xmlns:p14="http://schemas.microsoft.com/office/powerpoint/2010/main" val="3352828959"/>
      </p:ext>
    </p:extLst>
  </p:cSld>
  <p:clrMapOvr>
    <a:masterClrMapping/>
  </p:clrMapOvr>
  <p:extLst>
    <p:ext uri="{DCECCB84-F9BA-43D5-87BE-67443E8EF086}">
      <p15:sldGuideLst xmlns:p15="http://schemas.microsoft.com/office/powerpoint/2012/main"/>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itel und Bi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endParaRPr lang="de-CH" dirty="0"/>
          </a:p>
        </p:txBody>
      </p:sp>
      <p:sp>
        <p:nvSpPr>
          <p:cNvPr id="7" name="Datumsplatzhalter 6"/>
          <p:cNvSpPr>
            <a:spLocks noGrp="1"/>
          </p:cNvSpPr>
          <p:nvPr>
            <p:ph type="dt" sz="half" idx="10"/>
          </p:nvPr>
        </p:nvSpPr>
        <p:spPr/>
        <p:txBody>
          <a:bodyPr/>
          <a:lstStyle/>
          <a:p>
            <a:fld id="{EAA4AD0E-3E40-4A4C-8A31-E1A9AB0C5623}" type="datetime4">
              <a:rPr lang="de-CH" smtClean="0"/>
              <a:t>27. August 2026</a:t>
            </a:fld>
            <a:endParaRPr lang="de-CH" dirty="0"/>
          </a:p>
        </p:txBody>
      </p:sp>
      <p:sp>
        <p:nvSpPr>
          <p:cNvPr id="8" name="Fußzeilenplatzhalter 7"/>
          <p:cNvSpPr>
            <a:spLocks noGrp="1"/>
          </p:cNvSpPr>
          <p:nvPr>
            <p:ph type="ftr" sz="quarter" idx="11"/>
          </p:nvPr>
        </p:nvSpPr>
        <p:spPr/>
        <p:txBody>
          <a:bodyPr/>
          <a:lstStyle/>
          <a:p>
            <a:r>
              <a:rPr lang="de-CH"/>
              <a:t>Klassifizierung: intern / vertraulich / geheim</a:t>
            </a:r>
            <a:endParaRPr lang="de-CH" dirty="0"/>
          </a:p>
        </p:txBody>
      </p:sp>
      <p:sp>
        <p:nvSpPr>
          <p:cNvPr id="9" name="Foliennummernplatzhalter 8"/>
          <p:cNvSpPr>
            <a:spLocks noGrp="1"/>
          </p:cNvSpPr>
          <p:nvPr>
            <p:ph type="sldNum" sz="quarter" idx="12"/>
          </p:nvPr>
        </p:nvSpPr>
        <p:spPr/>
        <p:txBody>
          <a:bodyPr/>
          <a:lstStyle/>
          <a:p>
            <a:fld id="{442AD375-037F-43D0-B059-5172DA06796A}" type="slidenum">
              <a:rPr lang="de-CH" smtClean="0"/>
              <a:pPr/>
              <a:t>‹Nr.›</a:t>
            </a:fld>
            <a:endParaRPr lang="de-CH" dirty="0"/>
          </a:p>
        </p:txBody>
      </p:sp>
      <p:sp>
        <p:nvSpPr>
          <p:cNvPr id="10" name="Bildplatzhalter 4">
            <a:extLst>
              <a:ext uri="{FF2B5EF4-FFF2-40B4-BE49-F238E27FC236}">
                <a16:creationId xmlns:a16="http://schemas.microsoft.com/office/drawing/2014/main" id="{A79F27DF-F3EE-4D6E-866F-A71D2FB41AF5}"/>
              </a:ext>
            </a:extLst>
          </p:cNvPr>
          <p:cNvSpPr>
            <a:spLocks noGrp="1"/>
          </p:cNvSpPr>
          <p:nvPr>
            <p:ph type="pic" sz="quarter" idx="15"/>
          </p:nvPr>
        </p:nvSpPr>
        <p:spPr>
          <a:xfrm>
            <a:off x="839787" y="1916831"/>
            <a:ext cx="10982325" cy="4507035"/>
          </a:xfrm>
          <a:pattFill prst="lgCheck">
            <a:fgClr>
              <a:schemeClr val="bg1">
                <a:lumMod val="85000"/>
              </a:schemeClr>
            </a:fgClr>
            <a:bgClr>
              <a:schemeClr val="bg1"/>
            </a:bgClr>
          </a:pattFill>
        </p:spPr>
        <p:txBody>
          <a:bodyPr tIns="720000" anchor="ctr"/>
          <a:lstStyle>
            <a:lvl1pPr algn="ctr">
              <a:defRPr sz="1200"/>
            </a:lvl1pPr>
          </a:lstStyle>
          <a:p>
            <a:r>
              <a:rPr lang="de-DE"/>
              <a:t>Bild durch Klicken auf Symbol hinzufügen</a:t>
            </a:r>
            <a:endParaRPr lang="de-CH"/>
          </a:p>
        </p:txBody>
      </p:sp>
    </p:spTree>
    <p:extLst>
      <p:ext uri="{BB962C8B-B14F-4D97-AF65-F5344CB8AC3E}">
        <p14:creationId xmlns:p14="http://schemas.microsoft.com/office/powerpoint/2010/main" val="410219877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endParaRPr lang="de-CH" dirty="0"/>
          </a:p>
        </p:txBody>
      </p:sp>
      <p:sp>
        <p:nvSpPr>
          <p:cNvPr id="6" name="Datumsplatzhalter 5"/>
          <p:cNvSpPr>
            <a:spLocks noGrp="1"/>
          </p:cNvSpPr>
          <p:nvPr>
            <p:ph type="dt" sz="half" idx="10"/>
          </p:nvPr>
        </p:nvSpPr>
        <p:spPr/>
        <p:txBody>
          <a:bodyPr/>
          <a:lstStyle/>
          <a:p>
            <a:fld id="{3084B0DB-8B37-4DE6-B20E-758F84ADAD1D}" type="datetime4">
              <a:rPr lang="de-CH" smtClean="0"/>
              <a:t>27. August 2026</a:t>
            </a:fld>
            <a:endParaRPr lang="de-CH" dirty="0"/>
          </a:p>
        </p:txBody>
      </p:sp>
      <p:sp>
        <p:nvSpPr>
          <p:cNvPr id="7" name="Fußzeilenplatzhalter 6"/>
          <p:cNvSpPr>
            <a:spLocks noGrp="1"/>
          </p:cNvSpPr>
          <p:nvPr>
            <p:ph type="ftr" sz="quarter" idx="11"/>
          </p:nvPr>
        </p:nvSpPr>
        <p:spPr/>
        <p:txBody>
          <a:bodyPr/>
          <a:lstStyle/>
          <a:p>
            <a:r>
              <a:rPr lang="de-CH"/>
              <a:t>Klassifizierung: intern / vertraulich / geheim</a:t>
            </a:r>
            <a:endParaRPr lang="de-CH" dirty="0"/>
          </a:p>
        </p:txBody>
      </p:sp>
      <p:sp>
        <p:nvSpPr>
          <p:cNvPr id="8" name="Foliennummernplatzhalter 7"/>
          <p:cNvSpPr>
            <a:spLocks noGrp="1"/>
          </p:cNvSpPr>
          <p:nvPr>
            <p:ph type="sldNum" sz="quarter" idx="12"/>
          </p:nvPr>
        </p:nvSpPr>
        <p:spPr/>
        <p:txBody>
          <a:bodyPr/>
          <a:lstStyle/>
          <a:p>
            <a:fld id="{442AD375-037F-43D0-B059-5172DA06796A}" type="slidenum">
              <a:rPr lang="de-CH" smtClean="0"/>
              <a:pPr/>
              <a:t>‹Nr.›</a:t>
            </a:fld>
            <a:endParaRPr lang="de-CH" dirty="0"/>
          </a:p>
        </p:txBody>
      </p:sp>
    </p:spTree>
    <p:extLst>
      <p:ext uri="{BB962C8B-B14F-4D97-AF65-F5344CB8AC3E}">
        <p14:creationId xmlns:p14="http://schemas.microsoft.com/office/powerpoint/2010/main" val="333498979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5" name="Datumsplatzhalter 4"/>
          <p:cNvSpPr>
            <a:spLocks noGrp="1"/>
          </p:cNvSpPr>
          <p:nvPr>
            <p:ph type="dt" sz="half" idx="10"/>
          </p:nvPr>
        </p:nvSpPr>
        <p:spPr/>
        <p:txBody>
          <a:bodyPr/>
          <a:lstStyle/>
          <a:p>
            <a:fld id="{6A74091E-89C7-4DA0-88E9-E17602D8A5F2}" type="datetime4">
              <a:rPr lang="de-CH" smtClean="0"/>
              <a:t>27. August 2026</a:t>
            </a:fld>
            <a:endParaRPr lang="de-CH" dirty="0"/>
          </a:p>
        </p:txBody>
      </p:sp>
      <p:sp>
        <p:nvSpPr>
          <p:cNvPr id="6" name="Fußzeilenplatzhalter 5"/>
          <p:cNvSpPr>
            <a:spLocks noGrp="1"/>
          </p:cNvSpPr>
          <p:nvPr>
            <p:ph type="ftr" sz="quarter" idx="11"/>
          </p:nvPr>
        </p:nvSpPr>
        <p:spPr/>
        <p:txBody>
          <a:bodyPr/>
          <a:lstStyle/>
          <a:p>
            <a:r>
              <a:rPr lang="de-CH"/>
              <a:t>Klassifizierung: intern / vertraulich / geheim</a:t>
            </a:r>
            <a:endParaRPr lang="de-CH" dirty="0"/>
          </a:p>
        </p:txBody>
      </p:sp>
      <p:sp>
        <p:nvSpPr>
          <p:cNvPr id="7" name="Foliennummernplatzhalter 6"/>
          <p:cNvSpPr>
            <a:spLocks noGrp="1"/>
          </p:cNvSpPr>
          <p:nvPr>
            <p:ph type="sldNum" sz="quarter" idx="12"/>
          </p:nvPr>
        </p:nvSpPr>
        <p:spPr/>
        <p:txBody>
          <a:bodyPr/>
          <a:lstStyle/>
          <a:p>
            <a:fld id="{442AD375-037F-43D0-B059-5172DA06796A}" type="slidenum">
              <a:rPr lang="de-CH" smtClean="0"/>
              <a:pPr/>
              <a:t>‹Nr.›</a:t>
            </a:fld>
            <a:endParaRPr lang="de-CH" dirty="0"/>
          </a:p>
        </p:txBody>
      </p:sp>
    </p:spTree>
    <p:extLst>
      <p:ext uri="{BB962C8B-B14F-4D97-AF65-F5344CB8AC3E}">
        <p14:creationId xmlns:p14="http://schemas.microsoft.com/office/powerpoint/2010/main" val="123630907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Bild vollflächig">
    <p:spTree>
      <p:nvGrpSpPr>
        <p:cNvPr id="1" name=""/>
        <p:cNvGrpSpPr/>
        <p:nvPr/>
      </p:nvGrpSpPr>
      <p:grpSpPr>
        <a:xfrm>
          <a:off x="0" y="0"/>
          <a:ext cx="0" cy="0"/>
          <a:chOff x="0" y="0"/>
          <a:chExt cx="0" cy="0"/>
        </a:xfrm>
      </p:grpSpPr>
      <p:sp>
        <p:nvSpPr>
          <p:cNvPr id="13" name="Bildplatzhalter 4">
            <a:extLst>
              <a:ext uri="{FF2B5EF4-FFF2-40B4-BE49-F238E27FC236}">
                <a16:creationId xmlns:a16="http://schemas.microsoft.com/office/drawing/2014/main" id="{A79F27DF-F3EE-4D6E-866F-A71D2FB41AF5}"/>
              </a:ext>
            </a:extLst>
          </p:cNvPr>
          <p:cNvSpPr>
            <a:spLocks noGrp="1"/>
          </p:cNvSpPr>
          <p:nvPr>
            <p:ph type="pic" sz="quarter" idx="15"/>
          </p:nvPr>
        </p:nvSpPr>
        <p:spPr>
          <a:xfrm>
            <a:off x="0" y="0"/>
            <a:ext cx="12191999" cy="6857999"/>
          </a:xfrm>
          <a:pattFill prst="lgCheck">
            <a:fgClr>
              <a:schemeClr val="bg1">
                <a:lumMod val="85000"/>
              </a:schemeClr>
            </a:fgClr>
            <a:bgClr>
              <a:schemeClr val="bg1"/>
            </a:bgClr>
          </a:pattFill>
        </p:spPr>
        <p:txBody>
          <a:bodyPr tIns="720000" anchor="ctr"/>
          <a:lstStyle>
            <a:lvl1pPr algn="ctr">
              <a:defRPr sz="1200"/>
            </a:lvl1pPr>
          </a:lstStyle>
          <a:p>
            <a:r>
              <a:rPr lang="de-DE"/>
              <a:t>Bild durch Klicken auf Symbol hinzufügen</a:t>
            </a:r>
            <a:endParaRPr lang="de-CH"/>
          </a:p>
        </p:txBody>
      </p:sp>
    </p:spTree>
    <p:extLst>
      <p:ext uri="{BB962C8B-B14F-4D97-AF65-F5344CB8AC3E}">
        <p14:creationId xmlns:p14="http://schemas.microsoft.com/office/powerpoint/2010/main" val="401015839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122363"/>
            <a:ext cx="10363200" cy="2387600"/>
          </a:xfrm>
        </p:spPr>
        <p:txBody>
          <a:bodyPr anchor="b"/>
          <a:lstStyle>
            <a:lvl1pPr algn="ctr">
              <a:defRPr sz="6000"/>
            </a:lvl1pPr>
          </a:lstStyle>
          <a:p>
            <a:r>
              <a:rPr lang="de-DE"/>
              <a:t>Mastertitelformat bearbeiten</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en-US" dirty="0"/>
          </a:p>
        </p:txBody>
      </p:sp>
      <p:sp>
        <p:nvSpPr>
          <p:cNvPr id="4" name="Date Placeholder 3"/>
          <p:cNvSpPr>
            <a:spLocks noGrp="1"/>
          </p:cNvSpPr>
          <p:nvPr>
            <p:ph type="dt" sz="half" idx="10"/>
          </p:nvPr>
        </p:nvSpPr>
        <p:spPr/>
        <p:txBody>
          <a:bodyPr/>
          <a:lstStyle/>
          <a:p>
            <a:endParaRPr lang="de-DE"/>
          </a:p>
        </p:txBody>
      </p:sp>
      <p:sp>
        <p:nvSpPr>
          <p:cNvPr id="5" name="Footer Placeholder 4"/>
          <p:cNvSpPr>
            <a:spLocks noGrp="1"/>
          </p:cNvSpPr>
          <p:nvPr>
            <p:ph type="ftr" sz="quarter" idx="11"/>
          </p:nvPr>
        </p:nvSpPr>
        <p:spPr/>
        <p:txBody>
          <a:bodyPr/>
          <a:lstStyle/>
          <a:p>
            <a:r>
              <a:rPr lang="de-CH"/>
              <a:t>Elterninformation Aufnahmeverfahren GYM1 Schulkreis Kirchenfeld-Schosshalde</a:t>
            </a:r>
            <a:endParaRPr lang="de-DE"/>
          </a:p>
        </p:txBody>
      </p:sp>
      <p:sp>
        <p:nvSpPr>
          <p:cNvPr id="6" name="Slide Number Placeholder 5"/>
          <p:cNvSpPr>
            <a:spLocks noGrp="1"/>
          </p:cNvSpPr>
          <p:nvPr>
            <p:ph type="sldNum" sz="quarter" idx="12"/>
          </p:nvPr>
        </p:nvSpPr>
        <p:spPr/>
        <p:txBody>
          <a:bodyPr/>
          <a:lstStyle/>
          <a:p>
            <a:fld id="{4215F0D9-E15A-F74F-97A9-5506DF44C138}" type="slidenum">
              <a:rPr lang="de-DE" smtClean="0"/>
              <a:t>‹Nr.›</a:t>
            </a:fld>
            <a:endParaRPr lang="de-DE"/>
          </a:p>
        </p:txBody>
      </p:sp>
    </p:spTree>
    <p:extLst>
      <p:ext uri="{BB962C8B-B14F-4D97-AF65-F5344CB8AC3E}">
        <p14:creationId xmlns:p14="http://schemas.microsoft.com/office/powerpoint/2010/main" val="423181495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Mastertitelformat bearbeiten</a:t>
            </a:r>
            <a:endParaRPr lang="en-US" dirty="0"/>
          </a:p>
        </p:txBody>
      </p:sp>
      <p:sp>
        <p:nvSpPr>
          <p:cNvPr id="3" name="Content Placeholder 2"/>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endParaRPr lang="de-DE"/>
          </a:p>
        </p:txBody>
      </p:sp>
      <p:sp>
        <p:nvSpPr>
          <p:cNvPr id="5" name="Footer Placeholder 4"/>
          <p:cNvSpPr>
            <a:spLocks noGrp="1"/>
          </p:cNvSpPr>
          <p:nvPr>
            <p:ph type="ftr" sz="quarter" idx="11"/>
          </p:nvPr>
        </p:nvSpPr>
        <p:spPr/>
        <p:txBody>
          <a:bodyPr/>
          <a:lstStyle/>
          <a:p>
            <a:r>
              <a:rPr lang="de-CH"/>
              <a:t>Elterninformation Aufnahmeverfahren GYM1 Schulkreis Kirchenfeld-Schosshalde</a:t>
            </a:r>
            <a:endParaRPr lang="de-DE"/>
          </a:p>
        </p:txBody>
      </p:sp>
      <p:sp>
        <p:nvSpPr>
          <p:cNvPr id="6" name="Slide Number Placeholder 5"/>
          <p:cNvSpPr>
            <a:spLocks noGrp="1"/>
          </p:cNvSpPr>
          <p:nvPr>
            <p:ph type="sldNum" sz="quarter" idx="12"/>
          </p:nvPr>
        </p:nvSpPr>
        <p:spPr/>
        <p:txBody>
          <a:bodyPr/>
          <a:lstStyle/>
          <a:p>
            <a:fld id="{4215F0D9-E15A-F74F-97A9-5506DF44C138}" type="slidenum">
              <a:rPr lang="de-DE" smtClean="0"/>
              <a:t>‹Nr.›</a:t>
            </a:fld>
            <a:endParaRPr lang="de-DE"/>
          </a:p>
        </p:txBody>
      </p:sp>
    </p:spTree>
    <p:extLst>
      <p:ext uri="{BB962C8B-B14F-4D97-AF65-F5344CB8AC3E}">
        <p14:creationId xmlns:p14="http://schemas.microsoft.com/office/powerpoint/2010/main" val="162822344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6000"/>
            </a:lvl1pPr>
          </a:lstStyle>
          <a:p>
            <a:r>
              <a:rPr lang="de-DE"/>
              <a:t>Mastertitelformat bearbeiten</a:t>
            </a:r>
            <a:endParaRPr lang="en-US" dirty="0"/>
          </a:p>
        </p:txBody>
      </p:sp>
      <p:sp>
        <p:nvSpPr>
          <p:cNvPr id="3" name="Text Placeholder 2"/>
          <p:cNvSpPr>
            <a:spLocks noGrp="1"/>
          </p:cNvSpPr>
          <p:nvPr>
            <p:ph type="body" idx="1"/>
          </p:nvPr>
        </p:nvSpPr>
        <p:spPr>
          <a:xfrm>
            <a:off x="831851" y="4589465"/>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endParaRPr lang="de-DE"/>
          </a:p>
        </p:txBody>
      </p:sp>
      <p:sp>
        <p:nvSpPr>
          <p:cNvPr id="5" name="Footer Placeholder 4"/>
          <p:cNvSpPr>
            <a:spLocks noGrp="1"/>
          </p:cNvSpPr>
          <p:nvPr>
            <p:ph type="ftr" sz="quarter" idx="11"/>
          </p:nvPr>
        </p:nvSpPr>
        <p:spPr/>
        <p:txBody>
          <a:bodyPr/>
          <a:lstStyle/>
          <a:p>
            <a:r>
              <a:rPr lang="de-CH"/>
              <a:t>Elterninformation Aufnahmeverfahren GYM1 Schulkreis Kirchenfeld-Schosshalde</a:t>
            </a:r>
            <a:endParaRPr lang="de-DE"/>
          </a:p>
        </p:txBody>
      </p:sp>
      <p:sp>
        <p:nvSpPr>
          <p:cNvPr id="6" name="Slide Number Placeholder 5"/>
          <p:cNvSpPr>
            <a:spLocks noGrp="1"/>
          </p:cNvSpPr>
          <p:nvPr>
            <p:ph type="sldNum" sz="quarter" idx="12"/>
          </p:nvPr>
        </p:nvSpPr>
        <p:spPr/>
        <p:txBody>
          <a:bodyPr/>
          <a:lstStyle/>
          <a:p>
            <a:fld id="{4215F0D9-E15A-F74F-97A9-5506DF44C138}" type="slidenum">
              <a:rPr lang="de-DE" smtClean="0"/>
              <a:t>‹Nr.›</a:t>
            </a:fld>
            <a:endParaRPr lang="de-DE"/>
          </a:p>
        </p:txBody>
      </p:sp>
    </p:spTree>
    <p:extLst>
      <p:ext uri="{BB962C8B-B14F-4D97-AF65-F5344CB8AC3E}">
        <p14:creationId xmlns:p14="http://schemas.microsoft.com/office/powerpoint/2010/main" val="419155953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Mastertitelformat bearbeiten</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5" name="Date Placeholder 4"/>
          <p:cNvSpPr>
            <a:spLocks noGrp="1"/>
          </p:cNvSpPr>
          <p:nvPr>
            <p:ph type="dt" sz="half" idx="10"/>
          </p:nvPr>
        </p:nvSpPr>
        <p:spPr/>
        <p:txBody>
          <a:bodyPr/>
          <a:lstStyle/>
          <a:p>
            <a:endParaRPr lang="de-DE"/>
          </a:p>
        </p:txBody>
      </p:sp>
      <p:sp>
        <p:nvSpPr>
          <p:cNvPr id="6" name="Footer Placeholder 5"/>
          <p:cNvSpPr>
            <a:spLocks noGrp="1"/>
          </p:cNvSpPr>
          <p:nvPr>
            <p:ph type="ftr" sz="quarter" idx="11"/>
          </p:nvPr>
        </p:nvSpPr>
        <p:spPr/>
        <p:txBody>
          <a:bodyPr/>
          <a:lstStyle/>
          <a:p>
            <a:r>
              <a:rPr lang="de-CH"/>
              <a:t>Elterninformation Aufnahmeverfahren GYM1 Schulkreis Kirchenfeld-Schosshalde</a:t>
            </a:r>
            <a:endParaRPr lang="de-DE"/>
          </a:p>
        </p:txBody>
      </p:sp>
      <p:sp>
        <p:nvSpPr>
          <p:cNvPr id="7" name="Slide Number Placeholder 6"/>
          <p:cNvSpPr>
            <a:spLocks noGrp="1"/>
          </p:cNvSpPr>
          <p:nvPr>
            <p:ph type="sldNum" sz="quarter" idx="12"/>
          </p:nvPr>
        </p:nvSpPr>
        <p:spPr/>
        <p:txBody>
          <a:bodyPr/>
          <a:lstStyle/>
          <a:p>
            <a:fld id="{4215F0D9-E15A-F74F-97A9-5506DF44C138}" type="slidenum">
              <a:rPr lang="de-DE" smtClean="0"/>
              <a:t>‹Nr.›</a:t>
            </a:fld>
            <a:endParaRPr lang="de-DE"/>
          </a:p>
        </p:txBody>
      </p:sp>
    </p:spTree>
    <p:extLst>
      <p:ext uri="{BB962C8B-B14F-4D97-AF65-F5344CB8AC3E}">
        <p14:creationId xmlns:p14="http://schemas.microsoft.com/office/powerpoint/2010/main" val="219708718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de-DE"/>
              <a:t>Mastertitelformat bearbeiten</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Content Placeholder 3"/>
          <p:cNvSpPr>
            <a:spLocks noGrp="1"/>
          </p:cNvSpPr>
          <p:nvPr>
            <p:ph sz="half" idx="2"/>
          </p:nvPr>
        </p:nvSpPr>
        <p:spPr>
          <a:xfrm>
            <a:off x="839789"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Content Placeholder 5"/>
          <p:cNvSpPr>
            <a:spLocks noGrp="1"/>
          </p:cNvSpPr>
          <p:nvPr>
            <p:ph sz="quarter" idx="4"/>
          </p:nvPr>
        </p:nvSpPr>
        <p:spPr>
          <a:xfrm>
            <a:off x="6172201"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7" name="Date Placeholder 6"/>
          <p:cNvSpPr>
            <a:spLocks noGrp="1"/>
          </p:cNvSpPr>
          <p:nvPr>
            <p:ph type="dt" sz="half" idx="10"/>
          </p:nvPr>
        </p:nvSpPr>
        <p:spPr/>
        <p:txBody>
          <a:bodyPr/>
          <a:lstStyle/>
          <a:p>
            <a:endParaRPr lang="de-DE"/>
          </a:p>
        </p:txBody>
      </p:sp>
      <p:sp>
        <p:nvSpPr>
          <p:cNvPr id="8" name="Footer Placeholder 7"/>
          <p:cNvSpPr>
            <a:spLocks noGrp="1"/>
          </p:cNvSpPr>
          <p:nvPr>
            <p:ph type="ftr" sz="quarter" idx="11"/>
          </p:nvPr>
        </p:nvSpPr>
        <p:spPr/>
        <p:txBody>
          <a:bodyPr/>
          <a:lstStyle/>
          <a:p>
            <a:r>
              <a:rPr lang="de-CH"/>
              <a:t>Elterninformation Aufnahmeverfahren GYM1 Schulkreis Kirchenfeld-Schosshalde</a:t>
            </a:r>
            <a:endParaRPr lang="de-DE"/>
          </a:p>
        </p:txBody>
      </p:sp>
      <p:sp>
        <p:nvSpPr>
          <p:cNvPr id="9" name="Slide Number Placeholder 8"/>
          <p:cNvSpPr>
            <a:spLocks noGrp="1"/>
          </p:cNvSpPr>
          <p:nvPr>
            <p:ph type="sldNum" sz="quarter" idx="12"/>
          </p:nvPr>
        </p:nvSpPr>
        <p:spPr/>
        <p:txBody>
          <a:bodyPr/>
          <a:lstStyle/>
          <a:p>
            <a:fld id="{4215F0D9-E15A-F74F-97A9-5506DF44C138}" type="slidenum">
              <a:rPr lang="de-DE" smtClean="0"/>
              <a:t>‹Nr.›</a:t>
            </a:fld>
            <a:endParaRPr lang="de-DE"/>
          </a:p>
        </p:txBody>
      </p:sp>
    </p:spTree>
    <p:extLst>
      <p:ext uri="{BB962C8B-B14F-4D97-AF65-F5344CB8AC3E}">
        <p14:creationId xmlns:p14="http://schemas.microsoft.com/office/powerpoint/2010/main" val="16039219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Mastertitelformat bearbeiten</a:t>
            </a:r>
            <a:endParaRPr lang="en-US" dirty="0"/>
          </a:p>
        </p:txBody>
      </p:sp>
      <p:sp>
        <p:nvSpPr>
          <p:cNvPr id="3" name="Date Placeholder 2"/>
          <p:cNvSpPr>
            <a:spLocks noGrp="1"/>
          </p:cNvSpPr>
          <p:nvPr>
            <p:ph type="dt" sz="half" idx="10"/>
          </p:nvPr>
        </p:nvSpPr>
        <p:spPr/>
        <p:txBody>
          <a:bodyPr/>
          <a:lstStyle/>
          <a:p>
            <a:endParaRPr lang="de-DE"/>
          </a:p>
        </p:txBody>
      </p:sp>
      <p:sp>
        <p:nvSpPr>
          <p:cNvPr id="4" name="Footer Placeholder 3"/>
          <p:cNvSpPr>
            <a:spLocks noGrp="1"/>
          </p:cNvSpPr>
          <p:nvPr>
            <p:ph type="ftr" sz="quarter" idx="11"/>
          </p:nvPr>
        </p:nvSpPr>
        <p:spPr/>
        <p:txBody>
          <a:bodyPr/>
          <a:lstStyle/>
          <a:p>
            <a:r>
              <a:rPr lang="de-CH"/>
              <a:t>Elterninformation Aufnahmeverfahren GYM1 Schulkreis Kirchenfeld-Schosshalde</a:t>
            </a:r>
            <a:endParaRPr lang="de-DE"/>
          </a:p>
        </p:txBody>
      </p:sp>
      <p:sp>
        <p:nvSpPr>
          <p:cNvPr id="5" name="Slide Number Placeholder 4"/>
          <p:cNvSpPr>
            <a:spLocks noGrp="1"/>
          </p:cNvSpPr>
          <p:nvPr>
            <p:ph type="sldNum" sz="quarter" idx="12"/>
          </p:nvPr>
        </p:nvSpPr>
        <p:spPr/>
        <p:txBody>
          <a:bodyPr/>
          <a:lstStyle/>
          <a:p>
            <a:fld id="{4215F0D9-E15A-F74F-97A9-5506DF44C138}" type="slidenum">
              <a:rPr lang="de-DE" smtClean="0"/>
              <a:t>‹Nr.›</a:t>
            </a:fld>
            <a:endParaRPr lang="de-DE"/>
          </a:p>
        </p:txBody>
      </p:sp>
    </p:spTree>
    <p:extLst>
      <p:ext uri="{BB962C8B-B14F-4D97-AF65-F5344CB8AC3E}">
        <p14:creationId xmlns:p14="http://schemas.microsoft.com/office/powerpoint/2010/main" val="231089905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de-DE"/>
          </a:p>
        </p:txBody>
      </p:sp>
      <p:sp>
        <p:nvSpPr>
          <p:cNvPr id="3" name="Footer Placeholder 2"/>
          <p:cNvSpPr>
            <a:spLocks noGrp="1"/>
          </p:cNvSpPr>
          <p:nvPr>
            <p:ph type="ftr" sz="quarter" idx="11"/>
          </p:nvPr>
        </p:nvSpPr>
        <p:spPr/>
        <p:txBody>
          <a:bodyPr/>
          <a:lstStyle/>
          <a:p>
            <a:r>
              <a:rPr lang="de-CH"/>
              <a:t>Elterninformation Aufnahmeverfahren GYM1 Schulkreis Kirchenfeld-Schosshalde</a:t>
            </a:r>
            <a:endParaRPr lang="de-DE"/>
          </a:p>
        </p:txBody>
      </p:sp>
      <p:sp>
        <p:nvSpPr>
          <p:cNvPr id="4" name="Slide Number Placeholder 3"/>
          <p:cNvSpPr>
            <a:spLocks noGrp="1"/>
          </p:cNvSpPr>
          <p:nvPr>
            <p:ph type="sldNum" sz="quarter" idx="12"/>
          </p:nvPr>
        </p:nvSpPr>
        <p:spPr/>
        <p:txBody>
          <a:bodyPr/>
          <a:lstStyle/>
          <a:p>
            <a:fld id="{4215F0D9-E15A-F74F-97A9-5506DF44C138}" type="slidenum">
              <a:rPr lang="de-DE" smtClean="0"/>
              <a:t>‹Nr.›</a:t>
            </a:fld>
            <a:endParaRPr lang="de-DE"/>
          </a:p>
        </p:txBody>
      </p:sp>
    </p:spTree>
    <p:extLst>
      <p:ext uri="{BB962C8B-B14F-4D97-AF65-F5344CB8AC3E}">
        <p14:creationId xmlns:p14="http://schemas.microsoft.com/office/powerpoint/2010/main" val="362502896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Inhalt mit Beschriftung">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dirty="0"/>
          </a:p>
        </p:txBody>
      </p:sp>
      <p:sp>
        <p:nvSpPr>
          <p:cNvPr id="3" name="Content Placeholder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e Placeholder 4"/>
          <p:cNvSpPr>
            <a:spLocks noGrp="1"/>
          </p:cNvSpPr>
          <p:nvPr>
            <p:ph type="dt" sz="half" idx="10"/>
          </p:nvPr>
        </p:nvSpPr>
        <p:spPr/>
        <p:txBody>
          <a:bodyPr/>
          <a:lstStyle/>
          <a:p>
            <a:endParaRPr lang="de-DE"/>
          </a:p>
        </p:txBody>
      </p:sp>
      <p:sp>
        <p:nvSpPr>
          <p:cNvPr id="6" name="Footer Placeholder 5"/>
          <p:cNvSpPr>
            <a:spLocks noGrp="1"/>
          </p:cNvSpPr>
          <p:nvPr>
            <p:ph type="ftr" sz="quarter" idx="11"/>
          </p:nvPr>
        </p:nvSpPr>
        <p:spPr/>
        <p:txBody>
          <a:bodyPr/>
          <a:lstStyle/>
          <a:p>
            <a:r>
              <a:rPr lang="de-CH"/>
              <a:t>Elterninformation Aufnahmeverfahren GYM1 Schulkreis Kirchenfeld-Schosshalde</a:t>
            </a:r>
            <a:endParaRPr lang="de-DE"/>
          </a:p>
        </p:txBody>
      </p:sp>
      <p:sp>
        <p:nvSpPr>
          <p:cNvPr id="7" name="Slide Number Placeholder 6"/>
          <p:cNvSpPr>
            <a:spLocks noGrp="1"/>
          </p:cNvSpPr>
          <p:nvPr>
            <p:ph type="sldNum" sz="quarter" idx="12"/>
          </p:nvPr>
        </p:nvSpPr>
        <p:spPr/>
        <p:txBody>
          <a:bodyPr/>
          <a:lstStyle/>
          <a:p>
            <a:fld id="{4215F0D9-E15A-F74F-97A9-5506DF44C138}" type="slidenum">
              <a:rPr lang="de-DE" smtClean="0"/>
              <a:t>‹Nr.›</a:t>
            </a:fld>
            <a:endParaRPr lang="de-DE"/>
          </a:p>
        </p:txBody>
      </p:sp>
    </p:spTree>
    <p:extLst>
      <p:ext uri="{BB962C8B-B14F-4D97-AF65-F5344CB8AC3E}">
        <p14:creationId xmlns:p14="http://schemas.microsoft.com/office/powerpoint/2010/main" val="152711912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Bild mit Beschriftung">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dirty="0"/>
          </a:p>
        </p:txBody>
      </p:sp>
      <p:sp>
        <p:nvSpPr>
          <p:cNvPr id="3" name="Picture Placeholder 2"/>
          <p:cNvSpPr>
            <a:spLocks noGrp="1" noChangeAspect="1"/>
          </p:cNvSpPr>
          <p:nvPr>
            <p:ph type="pic" idx="1"/>
          </p:nvPr>
        </p:nvSpPr>
        <p:spPr>
          <a:xfrm>
            <a:off x="5183188" y="987427"/>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de-DE"/>
              <a:t>Bild auf Platzhalter ziehen oder durch Klicken auf Symbol hinzufügen</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e Placeholder 4"/>
          <p:cNvSpPr>
            <a:spLocks noGrp="1"/>
          </p:cNvSpPr>
          <p:nvPr>
            <p:ph type="dt" sz="half" idx="10"/>
          </p:nvPr>
        </p:nvSpPr>
        <p:spPr/>
        <p:txBody>
          <a:bodyPr/>
          <a:lstStyle/>
          <a:p>
            <a:endParaRPr lang="de-DE"/>
          </a:p>
        </p:txBody>
      </p:sp>
      <p:sp>
        <p:nvSpPr>
          <p:cNvPr id="6" name="Footer Placeholder 5"/>
          <p:cNvSpPr>
            <a:spLocks noGrp="1"/>
          </p:cNvSpPr>
          <p:nvPr>
            <p:ph type="ftr" sz="quarter" idx="11"/>
          </p:nvPr>
        </p:nvSpPr>
        <p:spPr/>
        <p:txBody>
          <a:bodyPr/>
          <a:lstStyle/>
          <a:p>
            <a:r>
              <a:rPr lang="de-CH"/>
              <a:t>Elterninformation Aufnahmeverfahren GYM1 Schulkreis Kirchenfeld-Schosshalde</a:t>
            </a:r>
            <a:endParaRPr lang="de-DE"/>
          </a:p>
        </p:txBody>
      </p:sp>
      <p:sp>
        <p:nvSpPr>
          <p:cNvPr id="7" name="Slide Number Placeholder 6"/>
          <p:cNvSpPr>
            <a:spLocks noGrp="1"/>
          </p:cNvSpPr>
          <p:nvPr>
            <p:ph type="sldNum" sz="quarter" idx="12"/>
          </p:nvPr>
        </p:nvSpPr>
        <p:spPr/>
        <p:txBody>
          <a:bodyPr/>
          <a:lstStyle/>
          <a:p>
            <a:fld id="{4215F0D9-E15A-F74F-97A9-5506DF44C138}" type="slidenum">
              <a:rPr lang="de-DE" smtClean="0"/>
              <a:t>‹Nr.›</a:t>
            </a:fld>
            <a:endParaRPr lang="de-DE"/>
          </a:p>
        </p:txBody>
      </p:sp>
    </p:spTree>
    <p:extLst>
      <p:ext uri="{BB962C8B-B14F-4D97-AF65-F5344CB8AC3E}">
        <p14:creationId xmlns:p14="http://schemas.microsoft.com/office/powerpoint/2010/main" val="208715140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Mastertitelformat bearbeiten</a:t>
            </a:r>
            <a:endParaRPr lang="en-US" dirty="0"/>
          </a:p>
        </p:txBody>
      </p:sp>
      <p:sp>
        <p:nvSpPr>
          <p:cNvPr id="3" name="Vertical Text Placeholder 2"/>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endParaRPr lang="de-DE"/>
          </a:p>
        </p:txBody>
      </p:sp>
      <p:sp>
        <p:nvSpPr>
          <p:cNvPr id="5" name="Footer Placeholder 4"/>
          <p:cNvSpPr>
            <a:spLocks noGrp="1"/>
          </p:cNvSpPr>
          <p:nvPr>
            <p:ph type="ftr" sz="quarter" idx="11"/>
          </p:nvPr>
        </p:nvSpPr>
        <p:spPr/>
        <p:txBody>
          <a:bodyPr/>
          <a:lstStyle/>
          <a:p>
            <a:r>
              <a:rPr lang="de-CH"/>
              <a:t>Elterninformation Aufnahmeverfahren GYM1 Schulkreis Kirchenfeld-Schosshalde</a:t>
            </a:r>
            <a:endParaRPr lang="de-DE"/>
          </a:p>
        </p:txBody>
      </p:sp>
      <p:sp>
        <p:nvSpPr>
          <p:cNvPr id="6" name="Slide Number Placeholder 5"/>
          <p:cNvSpPr>
            <a:spLocks noGrp="1"/>
          </p:cNvSpPr>
          <p:nvPr>
            <p:ph type="sldNum" sz="quarter" idx="12"/>
          </p:nvPr>
        </p:nvSpPr>
        <p:spPr/>
        <p:txBody>
          <a:bodyPr/>
          <a:lstStyle/>
          <a:p>
            <a:fld id="{4215F0D9-E15A-F74F-97A9-5506DF44C138}" type="slidenum">
              <a:rPr lang="de-DE" smtClean="0"/>
              <a:t>‹Nr.›</a:t>
            </a:fld>
            <a:endParaRPr lang="de-DE"/>
          </a:p>
        </p:txBody>
      </p:sp>
    </p:spTree>
    <p:extLst>
      <p:ext uri="{BB962C8B-B14F-4D97-AF65-F5344CB8AC3E}">
        <p14:creationId xmlns:p14="http://schemas.microsoft.com/office/powerpoint/2010/main" val="273530167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de-DE"/>
              <a:t>Mastertitelformat bearbeiten</a:t>
            </a:r>
            <a:endParaRPr lang="en-US" dirty="0"/>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endParaRPr lang="de-DE"/>
          </a:p>
        </p:txBody>
      </p:sp>
      <p:sp>
        <p:nvSpPr>
          <p:cNvPr id="5" name="Footer Placeholder 4"/>
          <p:cNvSpPr>
            <a:spLocks noGrp="1"/>
          </p:cNvSpPr>
          <p:nvPr>
            <p:ph type="ftr" sz="quarter" idx="11"/>
          </p:nvPr>
        </p:nvSpPr>
        <p:spPr/>
        <p:txBody>
          <a:bodyPr/>
          <a:lstStyle/>
          <a:p>
            <a:r>
              <a:rPr lang="de-CH"/>
              <a:t>Elterninformation Aufnahmeverfahren GYM1 Schulkreis Kirchenfeld-Schosshalde</a:t>
            </a:r>
            <a:endParaRPr lang="de-DE"/>
          </a:p>
        </p:txBody>
      </p:sp>
      <p:sp>
        <p:nvSpPr>
          <p:cNvPr id="6" name="Slide Number Placeholder 5"/>
          <p:cNvSpPr>
            <a:spLocks noGrp="1"/>
          </p:cNvSpPr>
          <p:nvPr>
            <p:ph type="sldNum" sz="quarter" idx="12"/>
          </p:nvPr>
        </p:nvSpPr>
        <p:spPr/>
        <p:txBody>
          <a:bodyPr/>
          <a:lstStyle/>
          <a:p>
            <a:fld id="{4215F0D9-E15A-F74F-97A9-5506DF44C138}" type="slidenum">
              <a:rPr lang="de-DE" smtClean="0"/>
              <a:t>‹Nr.›</a:t>
            </a:fld>
            <a:endParaRPr lang="de-DE"/>
          </a:p>
        </p:txBody>
      </p:sp>
    </p:spTree>
    <p:extLst>
      <p:ext uri="{BB962C8B-B14F-4D97-AF65-F5344CB8AC3E}">
        <p14:creationId xmlns:p14="http://schemas.microsoft.com/office/powerpoint/2010/main" val="160923939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Elternabend">
    <p:spTree>
      <p:nvGrpSpPr>
        <p:cNvPr id="1" name=""/>
        <p:cNvGrpSpPr/>
        <p:nvPr/>
      </p:nvGrpSpPr>
      <p:grpSpPr>
        <a:xfrm>
          <a:off x="0" y="0"/>
          <a:ext cx="0" cy="0"/>
          <a:chOff x="0" y="0"/>
          <a:chExt cx="0" cy="0"/>
        </a:xfrm>
      </p:grpSpPr>
      <p:sp>
        <p:nvSpPr>
          <p:cNvPr id="3" name="Inhaltsplatzhalter 2"/>
          <p:cNvSpPr>
            <a:spLocks noGrp="1"/>
          </p:cNvSpPr>
          <p:nvPr>
            <p:ph idx="1"/>
          </p:nvPr>
        </p:nvSpPr>
        <p:spPr/>
        <p:txBody>
          <a:bodyPr/>
          <a:lstStyle>
            <a:lvl1pPr>
              <a:defRPr>
                <a:latin typeface="Arial" charset="0"/>
                <a:ea typeface="Arial" charset="0"/>
                <a:cs typeface="Arial" charset="0"/>
              </a:defRPr>
            </a:lvl1pPr>
            <a:lvl2pPr>
              <a:defRPr>
                <a:latin typeface="Arial" charset="0"/>
                <a:ea typeface="Arial" charset="0"/>
                <a:cs typeface="Arial" charset="0"/>
              </a:defRPr>
            </a:lvl2pPr>
            <a:lvl3pPr>
              <a:defRPr>
                <a:latin typeface="Arial" charset="0"/>
                <a:ea typeface="Arial" charset="0"/>
                <a:cs typeface="Arial" charset="0"/>
              </a:defRPr>
            </a:lvl3pPr>
            <a:lvl4pPr>
              <a:defRPr>
                <a:latin typeface="Arial" charset="0"/>
                <a:ea typeface="Arial" charset="0"/>
                <a:cs typeface="Arial" charset="0"/>
              </a:defRPr>
            </a:lvl4pPr>
            <a:lvl5pPr>
              <a:defRPr>
                <a:latin typeface="Arial" charset="0"/>
                <a:ea typeface="Arial" charset="0"/>
                <a:cs typeface="Arial" charset="0"/>
              </a:defRPr>
            </a:lvl5pPr>
          </a:lstStyle>
          <a:p>
            <a:pPr lvl="0"/>
            <a:r>
              <a:rPr lang="de-DE" dirty="0"/>
              <a:t>Mastertextformat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5" name="Fußzeilenplatzhalter 4"/>
          <p:cNvSpPr>
            <a:spLocks noGrp="1"/>
          </p:cNvSpPr>
          <p:nvPr>
            <p:ph type="ftr" sz="quarter" idx="11"/>
          </p:nvPr>
        </p:nvSpPr>
        <p:spPr>
          <a:xfrm>
            <a:off x="702733" y="6356352"/>
            <a:ext cx="7281672" cy="365125"/>
          </a:xfrm>
        </p:spPr>
        <p:txBody>
          <a:bodyPr/>
          <a:lstStyle>
            <a:lvl1pPr algn="l">
              <a:defRPr sz="1100">
                <a:solidFill>
                  <a:schemeClr val="tx1"/>
                </a:solidFill>
                <a:latin typeface="+mn-lt"/>
                <a:ea typeface="Arial" charset="0"/>
                <a:cs typeface="Arial" charset="0"/>
              </a:defRPr>
            </a:lvl1pPr>
          </a:lstStyle>
          <a:p>
            <a:r>
              <a:rPr lang="de-CH" b="1"/>
              <a:t>Elterninformation Aufnahmeverfahren GYM1 Schulkreis Kirchenfeld-Schosshalde</a:t>
            </a:r>
            <a:endParaRPr lang="de-DE" dirty="0"/>
          </a:p>
        </p:txBody>
      </p:sp>
      <p:sp>
        <p:nvSpPr>
          <p:cNvPr id="6" name="Foliennummernplatzhalter 5"/>
          <p:cNvSpPr>
            <a:spLocks noGrp="1"/>
          </p:cNvSpPr>
          <p:nvPr>
            <p:ph type="sldNum" sz="quarter" idx="12"/>
          </p:nvPr>
        </p:nvSpPr>
        <p:spPr/>
        <p:txBody>
          <a:bodyPr/>
          <a:lstStyle/>
          <a:p>
            <a:fld id="{4215F0D9-E15A-F74F-97A9-5506DF44C138}" type="slidenum">
              <a:rPr lang="de-DE" smtClean="0"/>
              <a:t>‹Nr.›</a:t>
            </a:fld>
            <a:endParaRPr lang="de-DE" dirty="0"/>
          </a:p>
        </p:txBody>
      </p:sp>
      <p:cxnSp>
        <p:nvCxnSpPr>
          <p:cNvPr id="9" name="Gerade Verbindung 8"/>
          <p:cNvCxnSpPr/>
          <p:nvPr userDrawn="1"/>
        </p:nvCxnSpPr>
        <p:spPr>
          <a:xfrm>
            <a:off x="838200" y="6348583"/>
            <a:ext cx="105156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el 1">
            <a:extLst>
              <a:ext uri="{FF2B5EF4-FFF2-40B4-BE49-F238E27FC236}">
                <a16:creationId xmlns:a16="http://schemas.microsoft.com/office/drawing/2014/main" id="{C2497F2B-819D-6D4B-A95C-C40DB7707EFD}"/>
              </a:ext>
            </a:extLst>
          </p:cNvPr>
          <p:cNvSpPr>
            <a:spLocks noGrp="1"/>
          </p:cNvSpPr>
          <p:nvPr>
            <p:ph type="title"/>
          </p:nvPr>
        </p:nvSpPr>
        <p:spPr/>
        <p:txBody>
          <a:bodyPr/>
          <a:lstStyle/>
          <a:p>
            <a:r>
              <a:rPr lang="de-DE" dirty="0"/>
              <a:t>Mastertitelformat bearbeiten</a:t>
            </a:r>
          </a:p>
        </p:txBody>
      </p:sp>
    </p:spTree>
    <p:extLst>
      <p:ext uri="{BB962C8B-B14F-4D97-AF65-F5344CB8AC3E}">
        <p14:creationId xmlns:p14="http://schemas.microsoft.com/office/powerpoint/2010/main" val="254811094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Titel und Bi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endParaRPr lang="de-CH" dirty="0"/>
          </a:p>
        </p:txBody>
      </p:sp>
      <p:sp>
        <p:nvSpPr>
          <p:cNvPr id="7" name="Datumsplatzhalter 6"/>
          <p:cNvSpPr>
            <a:spLocks noGrp="1"/>
          </p:cNvSpPr>
          <p:nvPr>
            <p:ph type="dt" sz="half" idx="10"/>
          </p:nvPr>
        </p:nvSpPr>
        <p:spPr/>
        <p:txBody>
          <a:bodyPr/>
          <a:lstStyle/>
          <a:p>
            <a:fld id="{EAA4AD0E-3E40-4A4C-8A31-E1A9AB0C5623}" type="datetime4">
              <a:rPr lang="de-CH" smtClean="0"/>
              <a:t>27. August 2026</a:t>
            </a:fld>
            <a:endParaRPr lang="de-CH" dirty="0"/>
          </a:p>
        </p:txBody>
      </p:sp>
      <p:sp>
        <p:nvSpPr>
          <p:cNvPr id="8" name="Fußzeilenplatzhalter 7"/>
          <p:cNvSpPr>
            <a:spLocks noGrp="1"/>
          </p:cNvSpPr>
          <p:nvPr>
            <p:ph type="ftr" sz="quarter" idx="11"/>
          </p:nvPr>
        </p:nvSpPr>
        <p:spPr/>
        <p:txBody>
          <a:bodyPr/>
          <a:lstStyle/>
          <a:p>
            <a:r>
              <a:rPr lang="de-CH"/>
              <a:t>Klassifizierung: intern / vertraulich / geheim</a:t>
            </a:r>
            <a:endParaRPr lang="de-CH" dirty="0"/>
          </a:p>
        </p:txBody>
      </p:sp>
      <p:sp>
        <p:nvSpPr>
          <p:cNvPr id="9" name="Foliennummernplatzhalter 8"/>
          <p:cNvSpPr>
            <a:spLocks noGrp="1"/>
          </p:cNvSpPr>
          <p:nvPr>
            <p:ph type="sldNum" sz="quarter" idx="12"/>
          </p:nvPr>
        </p:nvSpPr>
        <p:spPr/>
        <p:txBody>
          <a:bodyPr/>
          <a:lstStyle/>
          <a:p>
            <a:fld id="{442AD375-037F-43D0-B059-5172DA06796A}" type="slidenum">
              <a:rPr lang="de-CH" smtClean="0"/>
              <a:pPr/>
              <a:t>‹Nr.›</a:t>
            </a:fld>
            <a:endParaRPr lang="de-CH" dirty="0"/>
          </a:p>
        </p:txBody>
      </p:sp>
      <p:sp>
        <p:nvSpPr>
          <p:cNvPr id="10" name="Bildplatzhalter 4">
            <a:extLst>
              <a:ext uri="{FF2B5EF4-FFF2-40B4-BE49-F238E27FC236}">
                <a16:creationId xmlns:a16="http://schemas.microsoft.com/office/drawing/2014/main" id="{A79F27DF-F3EE-4D6E-866F-A71D2FB41AF5}"/>
              </a:ext>
            </a:extLst>
          </p:cNvPr>
          <p:cNvSpPr>
            <a:spLocks noGrp="1"/>
          </p:cNvSpPr>
          <p:nvPr>
            <p:ph type="pic" sz="quarter" idx="15"/>
          </p:nvPr>
        </p:nvSpPr>
        <p:spPr>
          <a:xfrm>
            <a:off x="839788" y="1916833"/>
            <a:ext cx="10982325" cy="4507035"/>
          </a:xfrm>
          <a:pattFill prst="lgCheck">
            <a:fgClr>
              <a:schemeClr val="bg1">
                <a:lumMod val="85000"/>
              </a:schemeClr>
            </a:fgClr>
            <a:bgClr>
              <a:schemeClr val="bg1"/>
            </a:bgClr>
          </a:pattFill>
        </p:spPr>
        <p:txBody>
          <a:bodyPr tIns="720000" anchor="ctr"/>
          <a:lstStyle>
            <a:lvl1pPr algn="ctr">
              <a:defRPr sz="900"/>
            </a:lvl1pPr>
          </a:lstStyle>
          <a:p>
            <a:r>
              <a:rPr lang="de-DE"/>
              <a:t>Bild durch Klicken auf Symbol hinzufügen</a:t>
            </a:r>
            <a:endParaRPr lang="de-CH"/>
          </a:p>
        </p:txBody>
      </p:sp>
    </p:spTree>
    <p:extLst>
      <p:ext uri="{BB962C8B-B14F-4D97-AF65-F5344CB8AC3E}">
        <p14:creationId xmlns:p14="http://schemas.microsoft.com/office/powerpoint/2010/main" val="332444864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Mastertitelformat bearbeiten</a:t>
            </a:r>
          </a:p>
        </p:txBody>
      </p:sp>
      <p:sp>
        <p:nvSpPr>
          <p:cNvPr id="3" name="Inhaltsplatzhalter 2"/>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p>
            <a:endParaRPr lang="de-DE">
              <a:solidFill>
                <a:prstClr val="black">
                  <a:tint val="75000"/>
                </a:prstClr>
              </a:solidFill>
            </a:endParaRPr>
          </a:p>
        </p:txBody>
      </p:sp>
      <p:sp>
        <p:nvSpPr>
          <p:cNvPr id="5" name="Fußzeilenplatzhalter 4"/>
          <p:cNvSpPr>
            <a:spLocks noGrp="1"/>
          </p:cNvSpPr>
          <p:nvPr>
            <p:ph type="ftr" sz="quarter" idx="11"/>
          </p:nvPr>
        </p:nvSpPr>
        <p:spPr/>
        <p:txBody>
          <a:bodyPr/>
          <a:lstStyle/>
          <a:p>
            <a:r>
              <a:rPr lang="de-CH">
                <a:solidFill>
                  <a:prstClr val="black">
                    <a:tint val="75000"/>
                  </a:prstClr>
                </a:solidFill>
              </a:rPr>
              <a:t>Elterninformation Aufnahmeverfahren GYM1 Schulkreis Kirchenfeld-Schosshalde</a:t>
            </a:r>
            <a:endParaRPr lang="de-DE">
              <a:solidFill>
                <a:prstClr val="black">
                  <a:tint val="75000"/>
                </a:prstClr>
              </a:solidFill>
            </a:endParaRPr>
          </a:p>
        </p:txBody>
      </p:sp>
      <p:sp>
        <p:nvSpPr>
          <p:cNvPr id="6" name="Foliennummernplatzhalter 5"/>
          <p:cNvSpPr>
            <a:spLocks noGrp="1"/>
          </p:cNvSpPr>
          <p:nvPr>
            <p:ph type="sldNum" sz="quarter" idx="12"/>
          </p:nvPr>
        </p:nvSpPr>
        <p:spPr/>
        <p:txBody>
          <a:bodyPr/>
          <a:lstStyle/>
          <a:p>
            <a:fld id="{F91FCC5D-FC04-304F-BD39-3E2807CDB98A}" type="slidenum">
              <a:rPr lang="de-DE" smtClean="0">
                <a:solidFill>
                  <a:prstClr val="black">
                    <a:tint val="75000"/>
                  </a:prstClr>
                </a:solidFill>
              </a:rPr>
              <a:pPr/>
              <a:t>‹Nr.›</a:t>
            </a:fld>
            <a:endParaRPr lang="de-DE">
              <a:solidFill>
                <a:prstClr val="black">
                  <a:tint val="75000"/>
                </a:prstClr>
              </a:solidFill>
            </a:endParaRPr>
          </a:p>
        </p:txBody>
      </p:sp>
    </p:spTree>
    <p:extLst>
      <p:ext uri="{BB962C8B-B14F-4D97-AF65-F5344CB8AC3E}">
        <p14:creationId xmlns:p14="http://schemas.microsoft.com/office/powerpoint/2010/main" val="6500395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emf"/><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slideLayout" Target="../slideLayouts/slideLayout33.xml"/><Relationship Id="rId3" Type="http://schemas.openxmlformats.org/officeDocument/2006/relationships/slideLayout" Target="../slideLayouts/slideLayout18.xml"/><Relationship Id="rId21" Type="http://schemas.openxmlformats.org/officeDocument/2006/relationships/slideLayout" Target="../slideLayouts/slideLayout36.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20" Type="http://schemas.openxmlformats.org/officeDocument/2006/relationships/slideLayout" Target="../slideLayouts/slideLayout35.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23" Type="http://schemas.openxmlformats.org/officeDocument/2006/relationships/image" Target="../media/image3.png"/><Relationship Id="rId10" Type="http://schemas.openxmlformats.org/officeDocument/2006/relationships/slideLayout" Target="../slideLayouts/slideLayout25.xml"/><Relationship Id="rId19" Type="http://schemas.openxmlformats.org/officeDocument/2006/relationships/slideLayout" Target="../slideLayouts/slideLayout34.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 Id="rId22"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slideLayout" Target="../slideLayouts/slideLayout49.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slideLayout" Target="../slideLayouts/slideLayout48.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 Id="rId1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5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838200" y="1071564"/>
            <a:ext cx="10983913" cy="619126"/>
          </a:xfrm>
          <a:prstGeom prst="rect">
            <a:avLst/>
          </a:prstGeom>
        </p:spPr>
        <p:txBody>
          <a:bodyPr vert="horz" lIns="0" tIns="0" rIns="0" bIns="0" rtlCol="0" anchor="t">
            <a:noAutofit/>
          </a:bodyPr>
          <a:lstStyle/>
          <a:p>
            <a:endParaRPr lang="de-CH" dirty="0"/>
          </a:p>
        </p:txBody>
      </p:sp>
      <p:sp>
        <p:nvSpPr>
          <p:cNvPr id="3" name="Textplatzhalter 2"/>
          <p:cNvSpPr>
            <a:spLocks noGrp="1"/>
          </p:cNvSpPr>
          <p:nvPr>
            <p:ph type="body" idx="1"/>
          </p:nvPr>
        </p:nvSpPr>
        <p:spPr>
          <a:xfrm>
            <a:off x="838200" y="1852613"/>
            <a:ext cx="10983913" cy="4672731"/>
          </a:xfrm>
          <a:prstGeom prst="rect">
            <a:avLst/>
          </a:prstGeom>
        </p:spPr>
        <p:txBody>
          <a:bodyPr vert="horz" lIns="0" tIns="0" rIns="0" bIns="0" rtlCol="0">
            <a:noAutofit/>
          </a:bodyPr>
          <a:lstStyle/>
          <a:p>
            <a:pPr lvl="0"/>
            <a:r>
              <a:rPr lang="de-CH" noProof="0" dirty="0"/>
              <a:t>Textmasterformat bearbeiten</a:t>
            </a:r>
          </a:p>
          <a:p>
            <a:pPr lvl="1"/>
            <a:r>
              <a:rPr lang="de-CH" noProof="0" dirty="0"/>
              <a:t>Zweite Ebene</a:t>
            </a:r>
          </a:p>
          <a:p>
            <a:pPr lvl="2"/>
            <a:r>
              <a:rPr lang="de-CH" noProof="0" dirty="0"/>
              <a:t>Dritte Ebene</a:t>
            </a:r>
          </a:p>
          <a:p>
            <a:pPr lvl="3"/>
            <a:r>
              <a:rPr lang="de-CH" noProof="0" dirty="0"/>
              <a:t>Vierte Ebene</a:t>
            </a:r>
          </a:p>
          <a:p>
            <a:pPr lvl="4"/>
            <a:r>
              <a:rPr lang="de-CH" noProof="0" dirty="0"/>
              <a:t>Fünfte Ebene</a:t>
            </a:r>
          </a:p>
        </p:txBody>
      </p:sp>
      <p:sp>
        <p:nvSpPr>
          <p:cNvPr id="4" name="Datumsplatzhalter 3"/>
          <p:cNvSpPr>
            <a:spLocks noGrp="1"/>
          </p:cNvSpPr>
          <p:nvPr>
            <p:ph type="dt" sz="half" idx="2"/>
          </p:nvPr>
        </p:nvSpPr>
        <p:spPr>
          <a:xfrm>
            <a:off x="9336360" y="434133"/>
            <a:ext cx="2088232" cy="108000"/>
          </a:xfrm>
          <a:prstGeom prst="rect">
            <a:avLst/>
          </a:prstGeom>
        </p:spPr>
        <p:txBody>
          <a:bodyPr vert="horz" lIns="0" tIns="0" rIns="0" bIns="0" rtlCol="0" anchor="t" anchorCtr="0"/>
          <a:lstStyle>
            <a:lvl1pPr algn="l">
              <a:defRPr sz="820" baseline="0">
                <a:solidFill>
                  <a:schemeClr val="tx1"/>
                </a:solidFill>
              </a:defRPr>
            </a:lvl1pPr>
          </a:lstStyle>
          <a:p>
            <a:fld id="{25BFEB73-7DB0-4E1C-AD41-222EA41EE038}" type="datetime4">
              <a:rPr lang="de-CH" smtClean="0"/>
              <a:t>27. August 2026</a:t>
            </a:fld>
            <a:endParaRPr lang="de-CH" dirty="0"/>
          </a:p>
        </p:txBody>
      </p:sp>
      <p:sp>
        <p:nvSpPr>
          <p:cNvPr id="5" name="Fußzeilenplatzhalter 4"/>
          <p:cNvSpPr>
            <a:spLocks noGrp="1"/>
          </p:cNvSpPr>
          <p:nvPr>
            <p:ph type="ftr" sz="quarter" idx="3"/>
          </p:nvPr>
        </p:nvSpPr>
        <p:spPr>
          <a:xfrm>
            <a:off x="9336360" y="297071"/>
            <a:ext cx="2088232" cy="124409"/>
          </a:xfrm>
          <a:prstGeom prst="rect">
            <a:avLst/>
          </a:prstGeom>
        </p:spPr>
        <p:txBody>
          <a:bodyPr vert="horz" lIns="0" tIns="0" rIns="0" bIns="0" rtlCol="0" anchor="b" anchorCtr="0"/>
          <a:lstStyle>
            <a:lvl1pPr algn="l">
              <a:defRPr sz="820" baseline="0">
                <a:solidFill>
                  <a:schemeClr val="tx1"/>
                </a:solidFill>
              </a:defRPr>
            </a:lvl1pPr>
          </a:lstStyle>
          <a:p>
            <a:r>
              <a:rPr lang="de-CH"/>
              <a:t>Klassifizierung: intern / vertraulich / geheim</a:t>
            </a:r>
            <a:endParaRPr lang="de-CH" dirty="0"/>
          </a:p>
        </p:txBody>
      </p:sp>
      <p:sp>
        <p:nvSpPr>
          <p:cNvPr id="6" name="Foliennummernplatzhalter 5"/>
          <p:cNvSpPr>
            <a:spLocks noGrp="1"/>
          </p:cNvSpPr>
          <p:nvPr>
            <p:ph type="sldNum" sz="quarter" idx="4"/>
          </p:nvPr>
        </p:nvSpPr>
        <p:spPr>
          <a:xfrm>
            <a:off x="11496600" y="297072"/>
            <a:ext cx="321625" cy="108000"/>
          </a:xfrm>
          <a:prstGeom prst="rect">
            <a:avLst/>
          </a:prstGeom>
        </p:spPr>
        <p:txBody>
          <a:bodyPr vert="horz" lIns="0" tIns="0" rIns="0" bIns="0" rtlCol="0" anchor="t" anchorCtr="0"/>
          <a:lstStyle>
            <a:lvl1pPr algn="r">
              <a:defRPr sz="820" baseline="0">
                <a:solidFill>
                  <a:schemeClr val="tx1"/>
                </a:solidFill>
              </a:defRPr>
            </a:lvl1pPr>
          </a:lstStyle>
          <a:p>
            <a:fld id="{442AD375-037F-43D0-B059-5172DA06796A}" type="slidenum">
              <a:rPr lang="de-CH" smtClean="0"/>
              <a:pPr/>
              <a:t>‹Nr.›</a:t>
            </a:fld>
            <a:endParaRPr lang="de-CH" dirty="0"/>
          </a:p>
        </p:txBody>
      </p:sp>
      <p:pic>
        <p:nvPicPr>
          <p:cNvPr id="13" name="Grafik 12">
            <a:extLst>
              <a:ext uri="{FF2B5EF4-FFF2-40B4-BE49-F238E27FC236}">
                <a16:creationId xmlns:a16="http://schemas.microsoft.com/office/drawing/2014/main" id="{BFEC6ACA-7650-4DEA-B34E-89DC63F8CE64}"/>
              </a:ext>
            </a:extLst>
          </p:cNvPr>
          <p:cNvPicPr>
            <a:picLocks noChangeAspect="1"/>
          </p:cNvPicPr>
          <p:nvPr userDrawn="1"/>
        </p:nvPicPr>
        <p:blipFill>
          <a:blip r:embed="rId17" cstate="print">
            <a:extLst>
              <a:ext uri="{28A0092B-C50C-407E-A947-70E740481C1C}">
                <a14:useLocalDpi xmlns:a14="http://schemas.microsoft.com/office/drawing/2010/main" val="0"/>
              </a:ext>
            </a:extLst>
          </a:blip>
          <a:stretch>
            <a:fillRect/>
          </a:stretch>
        </p:blipFill>
        <p:spPr>
          <a:xfrm>
            <a:off x="293151" y="181525"/>
            <a:ext cx="1484308" cy="695266"/>
          </a:xfrm>
          <a:prstGeom prst="rect">
            <a:avLst/>
          </a:prstGeom>
        </p:spPr>
      </p:pic>
    </p:spTree>
    <p:extLst>
      <p:ext uri="{BB962C8B-B14F-4D97-AF65-F5344CB8AC3E}">
        <p14:creationId xmlns:p14="http://schemas.microsoft.com/office/powerpoint/2010/main" val="1011663896"/>
      </p:ext>
    </p:extLst>
  </p:cSld>
  <p:clrMap bg1="lt1" tx1="dk1" bg2="lt2" tx2="dk2" accent1="accent1" accent2="accent2" accent3="accent3" accent4="accent4" accent5="accent5" accent6="accent6" hlink="hlink" folHlink="folHlink"/>
  <p:sldLayoutIdLst>
    <p:sldLayoutId id="2147483666" r:id="rId1"/>
    <p:sldLayoutId id="2147483667" r:id="rId2"/>
    <p:sldLayoutId id="2147483658" r:id="rId3"/>
    <p:sldLayoutId id="2147483669" r:id="rId4"/>
    <p:sldLayoutId id="2147483671" r:id="rId5"/>
    <p:sldLayoutId id="2147483672" r:id="rId6"/>
    <p:sldLayoutId id="2147483668" r:id="rId7"/>
    <p:sldLayoutId id="2147483659" r:id="rId8"/>
    <p:sldLayoutId id="2147483673" r:id="rId9"/>
    <p:sldLayoutId id="2147483661" r:id="rId10"/>
    <p:sldLayoutId id="2147483674" r:id="rId11"/>
    <p:sldLayoutId id="2147483675" r:id="rId12"/>
    <p:sldLayoutId id="2147483665" r:id="rId13"/>
    <p:sldLayoutId id="2147483663" r:id="rId14"/>
    <p:sldLayoutId id="2147483664" r:id="rId15"/>
  </p:sldLayoutIdLst>
  <p:hf hdr="0"/>
  <p:txStyles>
    <p:titleStyle>
      <a:lvl1pPr algn="l" defTabSz="447675" rtl="0" eaLnBrk="1" latinLnBrk="0" hangingPunct="1">
        <a:lnSpc>
          <a:spcPct val="100000"/>
        </a:lnSpc>
        <a:spcBef>
          <a:spcPct val="0"/>
        </a:spcBef>
        <a:buNone/>
        <a:defRPr sz="3400" kern="1200">
          <a:solidFill>
            <a:schemeClr val="tx1"/>
          </a:solidFill>
          <a:latin typeface="+mj-lt"/>
          <a:ea typeface="+mj-ea"/>
          <a:cs typeface="+mj-cs"/>
        </a:defRPr>
      </a:lvl1pPr>
    </p:titleStyle>
    <p:bodyStyle>
      <a:lvl1pPr marL="0" indent="0" algn="l" defTabSz="449263" rtl="0" eaLnBrk="1" latinLnBrk="0" hangingPunct="1">
        <a:lnSpc>
          <a:spcPct val="105000"/>
        </a:lnSpc>
        <a:spcBef>
          <a:spcPts val="0"/>
        </a:spcBef>
        <a:buFont typeface="Arial" panose="020B0604020202020204" pitchFamily="34" charset="0"/>
        <a:buNone/>
        <a:defRPr sz="2600" kern="1200">
          <a:solidFill>
            <a:schemeClr val="tx1"/>
          </a:solidFill>
          <a:latin typeface="+mn-lt"/>
          <a:ea typeface="+mn-ea"/>
          <a:cs typeface="+mn-cs"/>
        </a:defRPr>
      </a:lvl1pPr>
      <a:lvl2pPr marL="357188" indent="-357188" algn="l" defTabSz="449263" rtl="0" eaLnBrk="1" latinLnBrk="0" hangingPunct="1">
        <a:lnSpc>
          <a:spcPct val="105000"/>
        </a:lnSpc>
        <a:spcBef>
          <a:spcPts val="0"/>
        </a:spcBef>
        <a:buFont typeface="Arial" panose="020B0604020202020204" pitchFamily="34" charset="0"/>
        <a:buChar char="‒"/>
        <a:defRPr sz="2600" kern="1200">
          <a:solidFill>
            <a:schemeClr val="tx1"/>
          </a:solidFill>
          <a:latin typeface="+mn-lt"/>
          <a:ea typeface="+mn-ea"/>
          <a:cs typeface="+mn-cs"/>
        </a:defRPr>
      </a:lvl2pPr>
      <a:lvl3pPr marL="715963" indent="-358775" algn="l" defTabSz="449263" rtl="0" eaLnBrk="1" latinLnBrk="0" hangingPunct="1">
        <a:lnSpc>
          <a:spcPct val="105000"/>
        </a:lnSpc>
        <a:spcBef>
          <a:spcPts val="0"/>
        </a:spcBef>
        <a:buFont typeface="Arial" panose="020B0604020202020204" pitchFamily="34" charset="0"/>
        <a:buChar char="‒"/>
        <a:defRPr sz="2600" kern="1200">
          <a:solidFill>
            <a:schemeClr val="tx1"/>
          </a:solidFill>
          <a:latin typeface="+mn-lt"/>
          <a:ea typeface="+mn-ea"/>
          <a:cs typeface="+mn-cs"/>
        </a:defRPr>
      </a:lvl3pPr>
      <a:lvl4pPr marL="1079500" indent="-363538" algn="l" defTabSz="449263" rtl="0" eaLnBrk="1" latinLnBrk="0" hangingPunct="1">
        <a:lnSpc>
          <a:spcPct val="105000"/>
        </a:lnSpc>
        <a:spcBef>
          <a:spcPts val="0"/>
        </a:spcBef>
        <a:buFont typeface="Arial" panose="020B0604020202020204" pitchFamily="34" charset="0"/>
        <a:buChar char="‒"/>
        <a:defRPr sz="2600" kern="1200">
          <a:solidFill>
            <a:schemeClr val="tx1"/>
          </a:solidFill>
          <a:latin typeface="+mn-lt"/>
          <a:ea typeface="+mn-ea"/>
          <a:cs typeface="+mn-cs"/>
        </a:defRPr>
      </a:lvl4pPr>
      <a:lvl5pPr marL="1436688" indent="-357188" algn="l" defTabSz="449263" rtl="0" eaLnBrk="1" latinLnBrk="0" hangingPunct="1">
        <a:lnSpc>
          <a:spcPct val="105000"/>
        </a:lnSpc>
        <a:spcBef>
          <a:spcPts val="0"/>
        </a:spcBef>
        <a:buFont typeface="Arial" panose="020B0604020202020204" pitchFamily="34" charset="0"/>
        <a:buChar char="‒"/>
        <a:defRPr sz="2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529" userDrawn="1">
          <p15:clr>
            <a:srgbClr val="F26B43"/>
          </p15:clr>
        </p15:guide>
        <p15:guide id="2" pos="3840" userDrawn="1">
          <p15:clr>
            <a:srgbClr val="F26B43"/>
          </p15:clr>
        </p15:guide>
        <p15:guide id="3" pos="5881" userDrawn="1">
          <p15:clr>
            <a:srgbClr val="F26B43"/>
          </p15:clr>
        </p15:guide>
        <p15:guide id="4" pos="7447" userDrawn="1">
          <p15:clr>
            <a:srgbClr val="F26B43"/>
          </p15:clr>
        </p15:guide>
        <p15:guide id="5" orient="horz" pos="675" userDrawn="1">
          <p15:clr>
            <a:srgbClr val="F26B43"/>
          </p15:clr>
        </p15:guide>
        <p15:guide id="6" orient="horz" pos="1167"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Grafik 6"/>
          <p:cNvPicPr>
            <a:picLocks noChangeAspect="1"/>
          </p:cNvPicPr>
          <p:nvPr userDrawn="1"/>
        </p:nvPicPr>
        <p:blipFill>
          <a:blip r:embed="rId23" cstate="print">
            <a:extLst>
              <a:ext uri="{28A0092B-C50C-407E-A947-70E740481C1C}">
                <a14:useLocalDpi xmlns:a14="http://schemas.microsoft.com/office/drawing/2010/main" val="0"/>
              </a:ext>
            </a:extLst>
          </a:blip>
          <a:stretch>
            <a:fillRect/>
          </a:stretch>
        </p:blipFill>
        <p:spPr>
          <a:xfrm>
            <a:off x="83742" y="-24742"/>
            <a:ext cx="4331217" cy="1109474"/>
          </a:xfrm>
          <a:prstGeom prst="rect">
            <a:avLst/>
          </a:prstGeom>
        </p:spPr>
      </p:pic>
      <p:sp>
        <p:nvSpPr>
          <p:cNvPr id="2" name="Titelplatzhalter 1"/>
          <p:cNvSpPr>
            <a:spLocks noGrp="1"/>
          </p:cNvSpPr>
          <p:nvPr>
            <p:ph type="title"/>
          </p:nvPr>
        </p:nvSpPr>
        <p:spPr>
          <a:xfrm>
            <a:off x="838200" y="1071564"/>
            <a:ext cx="10983913" cy="619126"/>
          </a:xfrm>
          <a:prstGeom prst="rect">
            <a:avLst/>
          </a:prstGeom>
        </p:spPr>
        <p:txBody>
          <a:bodyPr vert="horz" lIns="0" tIns="0" rIns="0" bIns="0" rtlCol="0" anchor="t">
            <a:noAutofit/>
          </a:bodyPr>
          <a:lstStyle/>
          <a:p>
            <a:endParaRPr lang="de-CH" dirty="0"/>
          </a:p>
        </p:txBody>
      </p:sp>
      <p:sp>
        <p:nvSpPr>
          <p:cNvPr id="3" name="Textplatzhalter 2"/>
          <p:cNvSpPr>
            <a:spLocks noGrp="1"/>
          </p:cNvSpPr>
          <p:nvPr>
            <p:ph type="body" idx="1"/>
          </p:nvPr>
        </p:nvSpPr>
        <p:spPr>
          <a:xfrm>
            <a:off x="838200" y="1852613"/>
            <a:ext cx="10983913" cy="4672731"/>
          </a:xfrm>
          <a:prstGeom prst="rect">
            <a:avLst/>
          </a:prstGeom>
        </p:spPr>
        <p:txBody>
          <a:bodyPr vert="horz" lIns="0" tIns="0" rIns="0" bIns="0" rtlCol="0">
            <a:noAutofit/>
          </a:bodyPr>
          <a:lstStyle/>
          <a:p>
            <a:pPr lvl="0"/>
            <a:r>
              <a:rPr lang="de-CH" noProof="0" dirty="0"/>
              <a:t>Textmasterformat bearbeiten</a:t>
            </a:r>
          </a:p>
          <a:p>
            <a:pPr lvl="1"/>
            <a:r>
              <a:rPr lang="de-CH" noProof="0" dirty="0"/>
              <a:t>Zweite Ebene</a:t>
            </a:r>
          </a:p>
          <a:p>
            <a:pPr lvl="2"/>
            <a:r>
              <a:rPr lang="de-CH" noProof="0" dirty="0"/>
              <a:t>Dritte Ebene</a:t>
            </a:r>
          </a:p>
          <a:p>
            <a:pPr lvl="3"/>
            <a:r>
              <a:rPr lang="de-CH" noProof="0" dirty="0"/>
              <a:t>Vierte Ebene</a:t>
            </a:r>
          </a:p>
          <a:p>
            <a:pPr lvl="4"/>
            <a:r>
              <a:rPr lang="de-CH" noProof="0" dirty="0"/>
              <a:t>Fünfte Ebene</a:t>
            </a:r>
          </a:p>
        </p:txBody>
      </p:sp>
      <p:sp>
        <p:nvSpPr>
          <p:cNvPr id="4" name="Datumsplatzhalter 3"/>
          <p:cNvSpPr>
            <a:spLocks noGrp="1"/>
          </p:cNvSpPr>
          <p:nvPr>
            <p:ph type="dt" sz="half" idx="2"/>
          </p:nvPr>
        </p:nvSpPr>
        <p:spPr>
          <a:xfrm>
            <a:off x="9336360" y="434133"/>
            <a:ext cx="2088232" cy="108000"/>
          </a:xfrm>
          <a:prstGeom prst="rect">
            <a:avLst/>
          </a:prstGeom>
        </p:spPr>
        <p:txBody>
          <a:bodyPr vert="horz" lIns="0" tIns="0" rIns="0" bIns="0" rtlCol="0" anchor="t" anchorCtr="0"/>
          <a:lstStyle>
            <a:lvl1pPr algn="l">
              <a:defRPr sz="820" baseline="0">
                <a:solidFill>
                  <a:schemeClr val="tx1"/>
                </a:solidFill>
              </a:defRPr>
            </a:lvl1pPr>
          </a:lstStyle>
          <a:p>
            <a:fld id="{25BFEB73-7DB0-4E1C-AD41-222EA41EE038}" type="datetime4">
              <a:rPr lang="de-CH" smtClean="0"/>
              <a:t>27. August 2026</a:t>
            </a:fld>
            <a:endParaRPr lang="de-CH" dirty="0"/>
          </a:p>
        </p:txBody>
      </p:sp>
      <p:sp>
        <p:nvSpPr>
          <p:cNvPr id="5" name="Fußzeilenplatzhalter 4"/>
          <p:cNvSpPr>
            <a:spLocks noGrp="1"/>
          </p:cNvSpPr>
          <p:nvPr>
            <p:ph type="ftr" sz="quarter" idx="3"/>
          </p:nvPr>
        </p:nvSpPr>
        <p:spPr>
          <a:xfrm>
            <a:off x="9336360" y="297071"/>
            <a:ext cx="2088232" cy="124409"/>
          </a:xfrm>
          <a:prstGeom prst="rect">
            <a:avLst/>
          </a:prstGeom>
        </p:spPr>
        <p:txBody>
          <a:bodyPr vert="horz" lIns="0" tIns="0" rIns="0" bIns="0" rtlCol="0" anchor="b" anchorCtr="0"/>
          <a:lstStyle>
            <a:lvl1pPr algn="l">
              <a:defRPr sz="820" baseline="0">
                <a:solidFill>
                  <a:schemeClr val="tx1"/>
                </a:solidFill>
              </a:defRPr>
            </a:lvl1pPr>
          </a:lstStyle>
          <a:p>
            <a:r>
              <a:rPr lang="de-CH"/>
              <a:t>Klassifizierung: intern / vertraulich / geheim</a:t>
            </a:r>
            <a:endParaRPr lang="de-CH" dirty="0"/>
          </a:p>
        </p:txBody>
      </p:sp>
      <p:sp>
        <p:nvSpPr>
          <p:cNvPr id="6" name="Foliennummernplatzhalter 5"/>
          <p:cNvSpPr>
            <a:spLocks noGrp="1"/>
          </p:cNvSpPr>
          <p:nvPr>
            <p:ph type="sldNum" sz="quarter" idx="4"/>
          </p:nvPr>
        </p:nvSpPr>
        <p:spPr>
          <a:xfrm>
            <a:off x="11496600" y="297072"/>
            <a:ext cx="321625" cy="108000"/>
          </a:xfrm>
          <a:prstGeom prst="rect">
            <a:avLst/>
          </a:prstGeom>
        </p:spPr>
        <p:txBody>
          <a:bodyPr vert="horz" lIns="0" tIns="0" rIns="0" bIns="0" rtlCol="0" anchor="t" anchorCtr="0"/>
          <a:lstStyle>
            <a:lvl1pPr algn="r">
              <a:defRPr sz="820" baseline="0">
                <a:solidFill>
                  <a:schemeClr val="tx1"/>
                </a:solidFill>
              </a:defRPr>
            </a:lvl1pPr>
          </a:lstStyle>
          <a:p>
            <a:fld id="{442AD375-037F-43D0-B059-5172DA06796A}" type="slidenum">
              <a:rPr lang="de-CH" smtClean="0"/>
              <a:pPr/>
              <a:t>‹Nr.›</a:t>
            </a:fld>
            <a:endParaRPr lang="de-CH" dirty="0"/>
          </a:p>
        </p:txBody>
      </p:sp>
    </p:spTree>
    <p:extLst>
      <p:ext uri="{BB962C8B-B14F-4D97-AF65-F5344CB8AC3E}">
        <p14:creationId xmlns:p14="http://schemas.microsoft.com/office/powerpoint/2010/main" val="857576631"/>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688" r:id="rId12"/>
    <p:sldLayoutId id="2147483689" r:id="rId13"/>
    <p:sldLayoutId id="2147483690" r:id="rId14"/>
    <p:sldLayoutId id="2147483691" r:id="rId15"/>
    <p:sldLayoutId id="2147483692" r:id="rId16"/>
    <p:sldLayoutId id="2147483693" r:id="rId17"/>
    <p:sldLayoutId id="2147483694" r:id="rId18"/>
    <p:sldLayoutId id="2147483695" r:id="rId19"/>
    <p:sldLayoutId id="2147483696" r:id="rId20"/>
    <p:sldLayoutId id="2147483697" r:id="rId21"/>
  </p:sldLayoutIdLst>
  <p:hf hdr="0"/>
  <p:txStyles>
    <p:titleStyle>
      <a:lvl1pPr algn="l" defTabSz="447675" rtl="0" eaLnBrk="1" latinLnBrk="0" hangingPunct="1">
        <a:lnSpc>
          <a:spcPct val="100000"/>
        </a:lnSpc>
        <a:spcBef>
          <a:spcPct val="0"/>
        </a:spcBef>
        <a:buNone/>
        <a:defRPr sz="3400" kern="1200">
          <a:solidFill>
            <a:schemeClr val="tx1"/>
          </a:solidFill>
          <a:latin typeface="+mj-lt"/>
          <a:ea typeface="+mj-ea"/>
          <a:cs typeface="+mj-cs"/>
        </a:defRPr>
      </a:lvl1pPr>
    </p:titleStyle>
    <p:bodyStyle>
      <a:lvl1pPr marL="0" indent="0" algn="l" defTabSz="449263" rtl="0" eaLnBrk="1" latinLnBrk="0" hangingPunct="1">
        <a:lnSpc>
          <a:spcPct val="105000"/>
        </a:lnSpc>
        <a:spcBef>
          <a:spcPts val="0"/>
        </a:spcBef>
        <a:buFont typeface="Arial" panose="020B0604020202020204" pitchFamily="34" charset="0"/>
        <a:buNone/>
        <a:defRPr sz="2600" kern="1200">
          <a:solidFill>
            <a:schemeClr val="tx1"/>
          </a:solidFill>
          <a:latin typeface="+mn-lt"/>
          <a:ea typeface="+mn-ea"/>
          <a:cs typeface="+mn-cs"/>
        </a:defRPr>
      </a:lvl1pPr>
      <a:lvl2pPr marL="357188" indent="-357188" algn="l" defTabSz="449263" rtl="0" eaLnBrk="1" latinLnBrk="0" hangingPunct="1">
        <a:lnSpc>
          <a:spcPct val="105000"/>
        </a:lnSpc>
        <a:spcBef>
          <a:spcPts val="0"/>
        </a:spcBef>
        <a:buFont typeface="Arial" panose="020B0604020202020204" pitchFamily="34" charset="0"/>
        <a:buChar char="‒"/>
        <a:defRPr sz="2600" kern="1200">
          <a:solidFill>
            <a:schemeClr val="tx1"/>
          </a:solidFill>
          <a:latin typeface="+mn-lt"/>
          <a:ea typeface="+mn-ea"/>
          <a:cs typeface="+mn-cs"/>
        </a:defRPr>
      </a:lvl2pPr>
      <a:lvl3pPr marL="715963" indent="-358775" algn="l" defTabSz="449263" rtl="0" eaLnBrk="1" latinLnBrk="0" hangingPunct="1">
        <a:lnSpc>
          <a:spcPct val="105000"/>
        </a:lnSpc>
        <a:spcBef>
          <a:spcPts val="0"/>
        </a:spcBef>
        <a:buFont typeface="Arial" panose="020B0604020202020204" pitchFamily="34" charset="0"/>
        <a:buChar char="‒"/>
        <a:defRPr sz="2600" kern="1200">
          <a:solidFill>
            <a:schemeClr val="tx1"/>
          </a:solidFill>
          <a:latin typeface="+mn-lt"/>
          <a:ea typeface="+mn-ea"/>
          <a:cs typeface="+mn-cs"/>
        </a:defRPr>
      </a:lvl3pPr>
      <a:lvl4pPr marL="1079500" indent="-363538" algn="l" defTabSz="449263" rtl="0" eaLnBrk="1" latinLnBrk="0" hangingPunct="1">
        <a:lnSpc>
          <a:spcPct val="105000"/>
        </a:lnSpc>
        <a:spcBef>
          <a:spcPts val="0"/>
        </a:spcBef>
        <a:buFont typeface="Arial" panose="020B0604020202020204" pitchFamily="34" charset="0"/>
        <a:buChar char="‒"/>
        <a:defRPr sz="2600" kern="1200">
          <a:solidFill>
            <a:schemeClr val="tx1"/>
          </a:solidFill>
          <a:latin typeface="+mn-lt"/>
          <a:ea typeface="+mn-ea"/>
          <a:cs typeface="+mn-cs"/>
        </a:defRPr>
      </a:lvl4pPr>
      <a:lvl5pPr marL="1436688" indent="-357188" algn="l" defTabSz="449263" rtl="0" eaLnBrk="1" latinLnBrk="0" hangingPunct="1">
        <a:lnSpc>
          <a:spcPct val="105000"/>
        </a:lnSpc>
        <a:spcBef>
          <a:spcPts val="0"/>
        </a:spcBef>
        <a:buFont typeface="Arial" panose="020B0604020202020204" pitchFamily="34" charset="0"/>
        <a:buChar char="‒"/>
        <a:defRPr sz="2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529">
          <p15:clr>
            <a:srgbClr val="F26B43"/>
          </p15:clr>
        </p15:guide>
        <p15:guide id="2" pos="3840">
          <p15:clr>
            <a:srgbClr val="F26B43"/>
          </p15:clr>
        </p15:guide>
        <p15:guide id="3" pos="5881">
          <p15:clr>
            <a:srgbClr val="F26B43"/>
          </p15:clr>
        </p15:guide>
        <p15:guide id="4" pos="7447">
          <p15:clr>
            <a:srgbClr val="F26B43"/>
          </p15:clr>
        </p15:guide>
        <p15:guide id="5" orient="horz" pos="675">
          <p15:clr>
            <a:srgbClr val="F26B43"/>
          </p15:clr>
        </p15:guide>
        <p15:guide id="6" orient="horz" pos="1167">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de-DE"/>
              <a:t>Mastertitelformat bearbeiten</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de-DE"/>
          </a:p>
        </p:txBody>
      </p:sp>
      <p:sp>
        <p:nvSpPr>
          <p:cNvPr id="5" name="Footer Placeholder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de-CH" b="1"/>
              <a:t>Elterninformation Aufnahmeverfahren GYM1 Schulkreis Kirchenfeld-Schosshalde</a:t>
            </a:r>
            <a:endParaRPr lang="de-DE" dirty="0"/>
          </a:p>
        </p:txBody>
      </p:sp>
      <p:sp>
        <p:nvSpPr>
          <p:cNvPr id="6" name="Slide Number Placeholder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15F0D9-E15A-F74F-97A9-5506DF44C138}" type="slidenum">
              <a:rPr lang="de-DE" smtClean="0"/>
              <a:t>‹Nr.›</a:t>
            </a:fld>
            <a:endParaRPr lang="de-DE"/>
          </a:p>
        </p:txBody>
      </p:sp>
    </p:spTree>
    <p:extLst>
      <p:ext uri="{BB962C8B-B14F-4D97-AF65-F5344CB8AC3E}">
        <p14:creationId xmlns:p14="http://schemas.microsoft.com/office/powerpoint/2010/main" val="3755421174"/>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 id="2147483710" r:id="rId12"/>
    <p:sldLayoutId id="2147483714" r:id="rId1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de-DE"/>
              <a:t>Mastertitelformat bearbeiten</a:t>
            </a:r>
          </a:p>
        </p:txBody>
      </p:sp>
      <p:sp>
        <p:nvSpPr>
          <p:cNvPr id="3" name="Textplatzhalt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de-DE"/>
          </a:p>
        </p:txBody>
      </p:sp>
      <p:sp>
        <p:nvSpPr>
          <p:cNvPr id="5" name="Fußzeilenplatzhalter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r>
              <a:rPr lang="de-CH"/>
              <a:t>Elterninformation Aufnahmeverfahren GYM1 Schulkreis Kirchenfeld-Schosshalde</a:t>
            </a:r>
            <a:endParaRPr lang="de-DE" dirty="0"/>
          </a:p>
        </p:txBody>
      </p:sp>
      <p:sp>
        <p:nvSpPr>
          <p:cNvPr id="6" name="Foliennummernplatzhalter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91FCC5D-FC04-304F-BD39-3E2807CDB98A}" type="slidenum">
              <a:rPr lang="de-DE" smtClean="0"/>
              <a:t>‹Nr.›</a:t>
            </a:fld>
            <a:endParaRPr lang="de-DE"/>
          </a:p>
        </p:txBody>
      </p:sp>
    </p:spTree>
    <p:extLst>
      <p:ext uri="{BB962C8B-B14F-4D97-AF65-F5344CB8AC3E}">
        <p14:creationId xmlns:p14="http://schemas.microsoft.com/office/powerpoint/2010/main" val="4158316939"/>
      </p:ext>
    </p:extLst>
  </p:cSld>
  <p:clrMap bg1="lt1" tx1="dk1" bg2="lt2" tx2="dk2" accent1="accent1" accent2="accent2" accent3="accent3" accent4="accent4" accent5="accent5" accent6="accent6" hlink="hlink" folHlink="folHlink"/>
  <p:sldLayoutIdLst>
    <p:sldLayoutId id="2147483718" r:id="rId1"/>
  </p:sldLayoutIdLst>
  <p:hf hd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9pPr>
    </p:bodyStyle>
    <p:otherStyle>
      <a:defPPr>
        <a:defRPr lang="de-DE"/>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6.xml"/></Relationships>
</file>

<file path=ppt/slides/_rels/slide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2.xml"/><Relationship Id="rId1" Type="http://schemas.openxmlformats.org/officeDocument/2006/relationships/slideLayout" Target="../slideLayouts/slideLayout31.xml"/></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33.xml"/></Relationships>
</file>

<file path=ppt/slides/_rels/slide4.xml.rels><?xml version="1.0" encoding="UTF-8" standalone="yes"?>
<Relationships xmlns="http://schemas.openxmlformats.org/package/2006/relationships"><Relationship Id="rId3" Type="http://schemas.openxmlformats.org/officeDocument/2006/relationships/hyperlink" Target="http://www.biz-links-be.ch/" TargetMode="External"/><Relationship Id="rId2" Type="http://schemas.openxmlformats.org/officeDocument/2006/relationships/notesSlide" Target="../notesSlides/notesSlide4.xml"/><Relationship Id="rId1" Type="http://schemas.openxmlformats.org/officeDocument/2006/relationships/slideLayout" Target="../slideLayouts/slideLayout31.xml"/><Relationship Id="rId5" Type="http://schemas.openxmlformats.org/officeDocument/2006/relationships/image" Target="../media/image13.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2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8.xml"/></Relationships>
</file>

<file path=ppt/slides/_rels/slide7.xml.rels><?xml version="1.0" encoding="UTF-8" standalone="yes"?>
<Relationships xmlns="http://schemas.openxmlformats.org/package/2006/relationships"><Relationship Id="rId3" Type="http://schemas.openxmlformats.org/officeDocument/2006/relationships/hyperlink" Target="https://www.youtube.com/watch?v=THqq29FfGLE" TargetMode="External"/><Relationship Id="rId2" Type="http://schemas.openxmlformats.org/officeDocument/2006/relationships/notesSlide" Target="../notesSlides/notesSlide7.xml"/><Relationship Id="rId1" Type="http://schemas.openxmlformats.org/officeDocument/2006/relationships/slideLayout" Target="../slideLayouts/slideLayout34.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0.xml"/></Relationships>
</file>

<file path=ppt/slides/_rels/slide12.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33.xml"/><Relationship Id="rId6" Type="http://schemas.openxmlformats.org/officeDocument/2006/relationships/image" Target="../media/image19.png"/><Relationship Id="rId11" Type="http://schemas.openxmlformats.org/officeDocument/2006/relationships/image" Target="../media/image24.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3.xml"/><Relationship Id="rId1" Type="http://schemas.openxmlformats.org/officeDocument/2006/relationships/slideLayout" Target="../slideLayouts/slideLayout28.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s>
</file>

<file path=ppt/slides/_rels/slide14.xml.rels><?xml version="1.0" encoding="UTF-8" standalone="yes"?>
<Relationships xmlns="http://schemas.openxmlformats.org/package/2006/relationships"><Relationship Id="rId3" Type="http://schemas.openxmlformats.org/officeDocument/2006/relationships/hyperlink" Target="https://swiss-skills.ch/de" TargetMode="External"/><Relationship Id="rId2" Type="http://schemas.openxmlformats.org/officeDocument/2006/relationships/notesSlide" Target="../notesSlides/notesSlide14.xml"/><Relationship Id="rId1" Type="http://schemas.openxmlformats.org/officeDocument/2006/relationships/slideLayout" Target="../slideLayouts/slideLayout33.xml"/><Relationship Id="rId6" Type="http://schemas.openxmlformats.org/officeDocument/2006/relationships/image" Target="../media/image30.png"/><Relationship Id="rId5" Type="http://schemas.openxmlformats.org/officeDocument/2006/relationships/hyperlink" Target="https://bam.ch/de" TargetMode="External"/><Relationship Id="rId4" Type="http://schemas.openxmlformats.org/officeDocument/2006/relationships/image" Target="../media/image29.png"/></Relationships>
</file>

<file path=ppt/slides/_rels/slide15.xml.rels><?xml version="1.0" encoding="UTF-8" standalone="yes"?>
<Relationships xmlns="http://schemas.openxmlformats.org/package/2006/relationships"><Relationship Id="rId3" Type="http://schemas.openxmlformats.org/officeDocument/2006/relationships/hyperlink" Target="http://www.biz.bkd.be.ch/" TargetMode="External"/><Relationship Id="rId7" Type="http://schemas.openxmlformats.org/officeDocument/2006/relationships/image" Target="../media/image32.png"/><Relationship Id="rId2" Type="http://schemas.openxmlformats.org/officeDocument/2006/relationships/notesSlide" Target="../notesSlides/notesSlide15.xml"/><Relationship Id="rId1" Type="http://schemas.openxmlformats.org/officeDocument/2006/relationships/slideLayout" Target="../slideLayouts/slideLayout33.xml"/><Relationship Id="rId6" Type="http://schemas.openxmlformats.org/officeDocument/2006/relationships/image" Target="../media/image31.png"/><Relationship Id="rId5" Type="http://schemas.openxmlformats.org/officeDocument/2006/relationships/hyperlink" Target="http://www.berufsberatung.ch/" TargetMode="External"/><Relationship Id="rId4" Type="http://schemas.openxmlformats.org/officeDocument/2006/relationships/hyperlink" Target="https://www.be.ch/biz" TargetMode="External"/></Relationships>
</file>

<file path=ppt/slides/_rels/slide16.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notesSlide" Target="../notesSlides/notesSlide16.xml"/><Relationship Id="rId1" Type="http://schemas.openxmlformats.org/officeDocument/2006/relationships/slideLayout" Target="../slideLayouts/slideLayout32.xml"/><Relationship Id="rId6" Type="http://schemas.openxmlformats.org/officeDocument/2006/relationships/image" Target="NULL"/><Relationship Id="rId5" Type="http://schemas.openxmlformats.org/officeDocument/2006/relationships/slide" Target="NULL"/><Relationship Id="rId4" Type="http://schemas.openxmlformats.org/officeDocument/2006/relationships/image" Target="../media/image33.png"/></Relationships>
</file>

<file path=ppt/slides/_rels/slide17.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hyperlink" Target="http://www.yousty.ch/" TargetMode="External"/><Relationship Id="rId7" Type="http://schemas.openxmlformats.org/officeDocument/2006/relationships/hyperlink" Target="https://www.bkd.be.ch/de/start/themen/bildung-im-kanton-bern/berufsbildung/berufslehre-betrieblich-organisiert/lehrbetriebe/offene-lehrstellen.html" TargetMode="External"/><Relationship Id="rId12" Type="http://schemas.openxmlformats.org/officeDocument/2006/relationships/image" Target="../media/image39.png"/><Relationship Id="rId2" Type="http://schemas.openxmlformats.org/officeDocument/2006/relationships/notesSlide" Target="../notesSlides/notesSlide17.xml"/><Relationship Id="rId1" Type="http://schemas.openxmlformats.org/officeDocument/2006/relationships/slideLayout" Target="../slideLayouts/slideLayout28.xml"/><Relationship Id="rId6" Type="http://schemas.openxmlformats.org/officeDocument/2006/relationships/image" Target="../media/image35.png"/><Relationship Id="rId11" Type="http://schemas.openxmlformats.org/officeDocument/2006/relationships/hyperlink" Target="https://www.berufsberatung.ch/de/start-suche/lehrstellen" TargetMode="External"/><Relationship Id="rId5" Type="http://schemas.openxmlformats.org/officeDocument/2006/relationships/hyperlink" Target="http://www.gateway.one/" TargetMode="External"/><Relationship Id="rId10" Type="http://schemas.openxmlformats.org/officeDocument/2006/relationships/image" Target="../media/image38.png"/><Relationship Id="rId4" Type="http://schemas.openxmlformats.org/officeDocument/2006/relationships/image" Target="../media/image34.png"/><Relationship Id="rId9" Type="http://schemas.openxmlformats.org/officeDocument/2006/relationships/image" Target="../media/image37.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0.xml"/></Relationships>
</file>

<file path=ppt/slides/_rels/slide19.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notesSlide" Target="../notesSlides/notesSlide19.xml"/><Relationship Id="rId1" Type="http://schemas.openxmlformats.org/officeDocument/2006/relationships/slideLayout" Target="../slideLayouts/slideLayout33.xml"/></Relationships>
</file>

<file path=ppt/slides/_rels/slide2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0.xml"/><Relationship Id="rId1" Type="http://schemas.openxmlformats.org/officeDocument/2006/relationships/slideLayout" Target="../slideLayouts/slideLayout33.xml"/></Relationships>
</file>

<file path=ppt/slides/_rels/slide21.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notesSlide" Target="../notesSlides/notesSlide21.xml"/><Relationship Id="rId1" Type="http://schemas.openxmlformats.org/officeDocument/2006/relationships/slideLayout" Target="../slideLayouts/slideLayout33.xml"/><Relationship Id="rId5" Type="http://schemas.openxmlformats.org/officeDocument/2006/relationships/image" Target="../media/image44.jpeg"/><Relationship Id="rId4" Type="http://schemas.openxmlformats.org/officeDocument/2006/relationships/image" Target="../media/image43.jpg"/></Relationships>
</file>

<file path=ppt/slides/_rels/slide2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2.xml"/><Relationship Id="rId1" Type="http://schemas.openxmlformats.org/officeDocument/2006/relationships/slideLayout" Target="../slideLayouts/slideLayout49.xml"/></Relationships>
</file>

<file path=ppt/slides/_rels/slide2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3.xml"/><Relationship Id="rId1" Type="http://schemas.openxmlformats.org/officeDocument/2006/relationships/slideLayout" Target="../slideLayouts/slideLayout31.xml"/><Relationship Id="rId4" Type="http://schemas.openxmlformats.org/officeDocument/2006/relationships/image" Target="../media/image47.jpeg"/></Relationships>
</file>

<file path=ppt/slides/_rels/slide2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24.xml"/><Relationship Id="rId1" Type="http://schemas.openxmlformats.org/officeDocument/2006/relationships/slideLayout" Target="../slideLayouts/slideLayout28.xml"/><Relationship Id="rId5" Type="http://schemas.openxmlformats.org/officeDocument/2006/relationships/hyperlink" Target="http://www.be.ch/biz-publikationen" TargetMode="External"/><Relationship Id="rId4" Type="http://schemas.openxmlformats.org/officeDocument/2006/relationships/image" Target="../media/image49.jpg"/></Relationships>
</file>

<file path=ppt/slides/_rels/slide2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5.xml"/><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26.xml"/><Relationship Id="rId1" Type="http://schemas.openxmlformats.org/officeDocument/2006/relationships/slideLayout" Target="../slideLayouts/slideLayout28.xml"/></Relationships>
</file>

<file path=ppt/slides/_rels/slide27.xml.rels><?xml version="1.0" encoding="UTF-8" standalone="yes"?>
<Relationships xmlns="http://schemas.openxmlformats.org/package/2006/relationships"><Relationship Id="rId3" Type="http://schemas.openxmlformats.org/officeDocument/2006/relationships/image" Target="../media/image52.emf"/><Relationship Id="rId2" Type="http://schemas.openxmlformats.org/officeDocument/2006/relationships/notesSlide" Target="../notesSlides/notesSlide27.xml"/><Relationship Id="rId1" Type="http://schemas.openxmlformats.org/officeDocument/2006/relationships/slideLayout" Target="../slideLayouts/slideLayout48.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48.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48.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48.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48.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50.xml"/></Relationships>
</file>

<file path=ppt/slides/_rels/slide33.xml.rels><?xml version="1.0" encoding="UTF-8" standalone="yes"?>
<Relationships xmlns="http://schemas.openxmlformats.org/package/2006/relationships"><Relationship Id="rId3" Type="http://schemas.openxmlformats.org/officeDocument/2006/relationships/image" Target="../media/image54.png"/><Relationship Id="rId7" Type="http://schemas.openxmlformats.org/officeDocument/2006/relationships/image" Target="../media/image58.jpeg"/><Relationship Id="rId2" Type="http://schemas.openxmlformats.org/officeDocument/2006/relationships/image" Target="../media/image53.png"/><Relationship Id="rId1" Type="http://schemas.openxmlformats.org/officeDocument/2006/relationships/slideLayout" Target="../slideLayouts/slideLayout38.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5.pn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50.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50.xml"/></Relationships>
</file>

<file path=ppt/slides/_rels/slide36.xml.rels><?xml version="1.0" encoding="UTF-8" standalone="yes"?>
<Relationships xmlns="http://schemas.openxmlformats.org/package/2006/relationships"><Relationship Id="rId8" Type="http://schemas.openxmlformats.org/officeDocument/2006/relationships/image" Target="../media/image63.png"/><Relationship Id="rId3" Type="http://schemas.openxmlformats.org/officeDocument/2006/relationships/image" Target="../media/image60.png"/><Relationship Id="rId7" Type="http://schemas.openxmlformats.org/officeDocument/2006/relationships/image" Target="../media/image62.png"/><Relationship Id="rId12" Type="http://schemas.openxmlformats.org/officeDocument/2006/relationships/image" Target="../media/image67.png"/><Relationship Id="rId2" Type="http://schemas.openxmlformats.org/officeDocument/2006/relationships/image" Target="../media/image59.png"/><Relationship Id="rId1" Type="http://schemas.openxmlformats.org/officeDocument/2006/relationships/slideLayout" Target="../slideLayouts/slideLayout38.xml"/><Relationship Id="rId6" Type="http://schemas.openxmlformats.org/officeDocument/2006/relationships/image" Target="../media/image57.png"/><Relationship Id="rId11" Type="http://schemas.openxmlformats.org/officeDocument/2006/relationships/image" Target="../media/image66.png"/><Relationship Id="rId5" Type="http://schemas.openxmlformats.org/officeDocument/2006/relationships/image" Target="../media/image56.png"/><Relationship Id="rId10" Type="http://schemas.openxmlformats.org/officeDocument/2006/relationships/image" Target="../media/image65.png"/><Relationship Id="rId4" Type="http://schemas.openxmlformats.org/officeDocument/2006/relationships/image" Target="../media/image61.png"/><Relationship Id="rId9" Type="http://schemas.openxmlformats.org/officeDocument/2006/relationships/image" Target="../media/image64.png"/></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48.xml"/></Relationships>
</file>

<file path=ppt/slides/_rels/slide38.xml.rels><?xml version="1.0" encoding="UTF-8" standalone="yes"?>
<Relationships xmlns="http://schemas.openxmlformats.org/package/2006/relationships"><Relationship Id="rId8" Type="http://schemas.openxmlformats.org/officeDocument/2006/relationships/image" Target="../media/image63.png"/><Relationship Id="rId3" Type="http://schemas.openxmlformats.org/officeDocument/2006/relationships/image" Target="../media/image60.png"/><Relationship Id="rId7" Type="http://schemas.openxmlformats.org/officeDocument/2006/relationships/image" Target="../media/image69.png"/><Relationship Id="rId2" Type="http://schemas.openxmlformats.org/officeDocument/2006/relationships/image" Target="../media/image59.png"/><Relationship Id="rId1" Type="http://schemas.openxmlformats.org/officeDocument/2006/relationships/slideLayout" Target="../slideLayouts/slideLayout38.xml"/><Relationship Id="rId6" Type="http://schemas.openxmlformats.org/officeDocument/2006/relationships/image" Target="../media/image57.png"/><Relationship Id="rId11" Type="http://schemas.openxmlformats.org/officeDocument/2006/relationships/image" Target="../media/image72.png"/><Relationship Id="rId5" Type="http://schemas.openxmlformats.org/officeDocument/2006/relationships/image" Target="../media/image56.png"/><Relationship Id="rId10" Type="http://schemas.openxmlformats.org/officeDocument/2006/relationships/image" Target="../media/image71.png"/><Relationship Id="rId4" Type="http://schemas.openxmlformats.org/officeDocument/2006/relationships/image" Target="../media/image68.png"/><Relationship Id="rId9" Type="http://schemas.openxmlformats.org/officeDocument/2006/relationships/image" Target="../media/image70.pn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48.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48.xml"/></Relationships>
</file>

<file path=ppt/slides/_rels/slide41.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38.xml"/><Relationship Id="rId1" Type="http://schemas.openxmlformats.org/officeDocument/2006/relationships/slideLayout" Target="../slideLayouts/slideLayout48.xml"/></Relationships>
</file>

<file path=ppt/slides/_rels/slide42.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39.xml"/><Relationship Id="rId1" Type="http://schemas.openxmlformats.org/officeDocument/2006/relationships/slideLayout" Target="../slideLayouts/slideLayout48.xml"/></Relationships>
</file>

<file path=ppt/slides/_rels/slide43.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40.xml"/><Relationship Id="rId1" Type="http://schemas.openxmlformats.org/officeDocument/2006/relationships/slideLayout" Target="../slideLayouts/slideLayout48.xml"/></Relationships>
</file>

<file path=ppt/slides/_rels/slide44.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48.xml"/></Relationships>
</file>

<file path=ppt/slides/_rels/slide45.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48.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48.xml"/></Relationships>
</file>

<file path=ppt/slides/_rels/slide47.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42.xml"/><Relationship Id="rId1" Type="http://schemas.openxmlformats.org/officeDocument/2006/relationships/slideLayout" Target="../slideLayouts/slideLayout48.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48.xml"/></Relationships>
</file>

<file path=ppt/slides/_rels/slide49.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48.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4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el 8"/>
          <p:cNvSpPr>
            <a:spLocks noGrp="1"/>
          </p:cNvSpPr>
          <p:nvPr>
            <p:ph type="ctrTitle"/>
          </p:nvPr>
        </p:nvSpPr>
        <p:spPr/>
        <p:txBody>
          <a:bodyPr/>
          <a:lstStyle/>
          <a:p>
            <a:r>
              <a:rPr lang="de-CH" dirty="0">
                <a:solidFill>
                  <a:prstClr val="black"/>
                </a:solidFill>
              </a:rPr>
              <a:t>Herzlich willkommen</a:t>
            </a:r>
            <a:br>
              <a:rPr lang="de-CH" dirty="0">
                <a:solidFill>
                  <a:prstClr val="black"/>
                </a:solidFill>
              </a:rPr>
            </a:br>
            <a:endParaRPr lang="de-CH" dirty="0"/>
          </a:p>
        </p:txBody>
      </p:sp>
      <p:sp>
        <p:nvSpPr>
          <p:cNvPr id="10" name="Untertitel 9"/>
          <p:cNvSpPr>
            <a:spLocks noGrp="1"/>
          </p:cNvSpPr>
          <p:nvPr>
            <p:ph type="subTitle" idx="1"/>
          </p:nvPr>
        </p:nvSpPr>
        <p:spPr>
          <a:xfrm>
            <a:off x="839788" y="3757613"/>
            <a:ext cx="9288660" cy="1500187"/>
          </a:xfrm>
        </p:spPr>
        <p:txBody>
          <a:bodyPr/>
          <a:lstStyle/>
          <a:p>
            <a:r>
              <a:rPr lang="de-CH" sz="3200" dirty="0"/>
              <a:t>Eva Streit </a:t>
            </a:r>
          </a:p>
          <a:p>
            <a:r>
              <a:rPr lang="de-CH" sz="3200" dirty="0"/>
              <a:t>Berufs- und Laufbahnberaterin</a:t>
            </a:r>
          </a:p>
          <a:p>
            <a:r>
              <a:rPr lang="de-CH" sz="3200" dirty="0"/>
              <a:t>BIZ Bern</a:t>
            </a:r>
          </a:p>
        </p:txBody>
      </p:sp>
      <p:sp>
        <p:nvSpPr>
          <p:cNvPr id="6" name="Foliennummernplatzhalt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42AD375-037F-43D0-B059-5172DA06796A}" type="slidenum">
              <a:rPr kumimoji="0" lang="de-CH" sz="820" b="0" i="0" u="none" strike="noStrike" kern="1200" cap="none" spc="0" normalizeH="0" baseline="0" noProof="0" smtClean="0">
                <a:ln>
                  <a:noFill/>
                </a:ln>
                <a:solidFill>
                  <a:prstClr val="black"/>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de-CH" sz="82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
        <p:nvSpPr>
          <p:cNvPr id="11" name="Textplatzhalter 10"/>
          <p:cNvSpPr>
            <a:spLocks noGrp="1"/>
          </p:cNvSpPr>
          <p:nvPr>
            <p:ph type="body" sz="quarter" idx="13"/>
          </p:nvPr>
        </p:nvSpPr>
        <p:spPr/>
        <p:txBody>
          <a:bodyPr/>
          <a:lstStyle/>
          <a:p>
            <a:r>
              <a:rPr lang="de-CH" dirty="0"/>
              <a:t>Berufs- und Studienwahl</a:t>
            </a:r>
          </a:p>
        </p:txBody>
      </p:sp>
      <p:sp>
        <p:nvSpPr>
          <p:cNvPr id="2" name="Rechteck 1">
            <a:extLst>
              <a:ext uri="{FF2B5EF4-FFF2-40B4-BE49-F238E27FC236}">
                <a16:creationId xmlns:a16="http://schemas.microsoft.com/office/drawing/2014/main" id="{16185B5D-9CD8-773C-E20B-084244C042BB}"/>
              </a:ext>
            </a:extLst>
          </p:cNvPr>
          <p:cNvSpPr/>
          <p:nvPr/>
        </p:nvSpPr>
        <p:spPr>
          <a:xfrm rot="718698">
            <a:off x="7716842" y="1377758"/>
            <a:ext cx="3666422" cy="16729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CH" sz="2800" b="0" i="0" u="none" strike="noStrike" kern="1200" cap="none" spc="0" normalizeH="0" baseline="0" noProof="0" dirty="0">
              <a:ln>
                <a:noFill/>
              </a:ln>
              <a:solidFill>
                <a:srgbClr val="FF0000"/>
              </a:solidFill>
              <a:effectLst/>
              <a:uLnTx/>
              <a:uFillTx/>
              <a:latin typeface="Arial" panose="020B0604020202020204"/>
              <a:ea typeface="+mn-ea"/>
              <a:cs typeface="+mn-cs"/>
            </a:endParaRPr>
          </a:p>
        </p:txBody>
      </p:sp>
    </p:spTree>
    <p:extLst>
      <p:ext uri="{BB962C8B-B14F-4D97-AF65-F5344CB8AC3E}">
        <p14:creationId xmlns:p14="http://schemas.microsoft.com/office/powerpoint/2010/main" val="35731252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1CEFE11-A4A3-4C0D-9B15-68F68DE8835B}"/>
              </a:ext>
            </a:extLst>
          </p:cNvPr>
          <p:cNvSpPr>
            <a:spLocks noGrp="1"/>
          </p:cNvSpPr>
          <p:nvPr>
            <p:ph type="title"/>
          </p:nvPr>
        </p:nvSpPr>
        <p:spPr/>
        <p:txBody>
          <a:bodyPr/>
          <a:lstStyle/>
          <a:p>
            <a:r>
              <a:rPr lang="de-CH" dirty="0"/>
              <a:t>Unsere Themen heute</a:t>
            </a:r>
          </a:p>
        </p:txBody>
      </p:sp>
      <p:sp>
        <p:nvSpPr>
          <p:cNvPr id="6" name="Foliennummernplatzhalter 5">
            <a:extLst>
              <a:ext uri="{FF2B5EF4-FFF2-40B4-BE49-F238E27FC236}">
                <a16:creationId xmlns:a16="http://schemas.microsoft.com/office/drawing/2014/main" id="{56A97AFD-16FE-4EA5-A888-4A84A29DE55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42AD375-037F-43D0-B059-5172DA06796A}" type="slidenum">
              <a:rPr kumimoji="0" lang="de-CH" sz="820" b="0" i="0" u="none" strike="noStrike" kern="1200" cap="none" spc="0" normalizeH="0" baseline="0" noProof="0" smtClean="0">
                <a:ln>
                  <a:noFill/>
                </a:ln>
                <a:solidFill>
                  <a:prstClr val="black"/>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de-CH" sz="82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pic>
        <p:nvPicPr>
          <p:cNvPr id="7" name="Bildplatzhalter 6"/>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l="13599" r="13599"/>
          <a:stretch>
            <a:fillRect/>
          </a:stretch>
        </p:blipFill>
        <p:spPr>
          <a:xfrm>
            <a:off x="6023992" y="1690680"/>
            <a:ext cx="5329808" cy="4507035"/>
          </a:xfrm>
        </p:spPr>
      </p:pic>
      <p:sp>
        <p:nvSpPr>
          <p:cNvPr id="3" name="Inhaltsplatzhalter 2">
            <a:extLst>
              <a:ext uri="{FF2B5EF4-FFF2-40B4-BE49-F238E27FC236}">
                <a16:creationId xmlns:a16="http://schemas.microsoft.com/office/drawing/2014/main" id="{9EAC0313-945E-4B7D-AA50-0A8905F4222C}"/>
              </a:ext>
            </a:extLst>
          </p:cNvPr>
          <p:cNvSpPr>
            <a:spLocks noGrp="1"/>
          </p:cNvSpPr>
          <p:nvPr>
            <p:ph sz="half" idx="1"/>
          </p:nvPr>
        </p:nvSpPr>
        <p:spPr>
          <a:xfrm>
            <a:off x="838200" y="1852612"/>
            <a:ext cx="4609728" cy="3304580"/>
          </a:xfrm>
        </p:spPr>
        <p:txBody>
          <a:bodyPr/>
          <a:lstStyle/>
          <a:p>
            <a:pPr marL="457200" indent="-457200">
              <a:lnSpc>
                <a:spcPct val="150000"/>
              </a:lnSpc>
              <a:buFont typeface="Symbol" panose="05050102010706020507" pitchFamily="18" charset="2"/>
              <a:buChar char="-"/>
            </a:pPr>
            <a:r>
              <a:rPr lang="de-CH" dirty="0"/>
              <a:t>Berufswahlschritte</a:t>
            </a:r>
          </a:p>
          <a:p>
            <a:pPr marL="457200" indent="-457200">
              <a:lnSpc>
                <a:spcPct val="150000"/>
              </a:lnSpc>
              <a:buFont typeface="Symbol" panose="05050102010706020507" pitchFamily="18" charset="2"/>
              <a:buChar char="-"/>
            </a:pPr>
            <a:r>
              <a:rPr lang="de-CH" dirty="0"/>
              <a:t>Bildungssystem </a:t>
            </a:r>
          </a:p>
          <a:p>
            <a:pPr marL="457200" indent="-457200">
              <a:lnSpc>
                <a:spcPct val="150000"/>
              </a:lnSpc>
              <a:buFont typeface="Symbol" panose="05050102010706020507" pitchFamily="18" charset="2"/>
              <a:buChar char="-"/>
            </a:pPr>
            <a:r>
              <a:rPr lang="de-CH" dirty="0"/>
              <a:t>Schnuppern und Lehrstellen</a:t>
            </a:r>
          </a:p>
          <a:p>
            <a:pPr marL="457200" indent="-457200">
              <a:lnSpc>
                <a:spcPct val="150000"/>
              </a:lnSpc>
              <a:buFont typeface="Symbol" panose="05050102010706020507" pitchFamily="18" charset="2"/>
              <a:buChar char="-"/>
            </a:pPr>
            <a:r>
              <a:rPr lang="de-CH" dirty="0"/>
              <a:t>Unterstützung</a:t>
            </a:r>
          </a:p>
          <a:p>
            <a:endParaRPr lang="de-CH" dirty="0"/>
          </a:p>
        </p:txBody>
      </p:sp>
    </p:spTree>
    <p:extLst>
      <p:ext uri="{BB962C8B-B14F-4D97-AF65-F5344CB8AC3E}">
        <p14:creationId xmlns:p14="http://schemas.microsoft.com/office/powerpoint/2010/main" val="1547526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CH" dirty="0" err="1"/>
              <a:t>Kopfkino</a:t>
            </a:r>
            <a:endParaRPr lang="de-CH" dirty="0"/>
          </a:p>
        </p:txBody>
      </p:sp>
      <p:sp>
        <p:nvSpPr>
          <p:cNvPr id="5" name="Foliennummernplatzhalt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42AD375-037F-43D0-B059-5172DA06796A}" type="slidenum">
              <a:rPr kumimoji="0" lang="de-CH" sz="820" b="0" i="0" u="none" strike="noStrike" kern="1200" cap="none" spc="0" normalizeH="0" baseline="0" noProof="0" smtClean="0">
                <a:ln>
                  <a:noFill/>
                </a:ln>
                <a:solidFill>
                  <a:prstClr val="black"/>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de-CH" sz="82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pic>
        <p:nvPicPr>
          <p:cNvPr id="8" name="Bildplatzhalter 11"/>
          <p:cNvPicPr>
            <a:picLocks noGrp="1" noChangeAspect="1"/>
          </p:cNvPicPr>
          <p:nvPr>
            <p:ph type="pic" sz="quarter" idx="15"/>
          </p:nvPr>
        </p:nvPicPr>
        <p:blipFill>
          <a:blip r:embed="rId3" cstate="print">
            <a:extLst>
              <a:ext uri="{28A0092B-C50C-407E-A947-70E740481C1C}">
                <a14:useLocalDpi xmlns:a14="http://schemas.microsoft.com/office/drawing/2010/main" val="0"/>
              </a:ext>
            </a:extLst>
          </a:blip>
          <a:stretch>
            <a:fillRect/>
          </a:stretch>
        </p:blipFill>
        <p:spPr>
          <a:xfrm>
            <a:off x="2825570" y="1988840"/>
            <a:ext cx="6499460" cy="4332973"/>
          </a:xfrm>
        </p:spPr>
      </p:pic>
    </p:spTree>
    <p:extLst>
      <p:ext uri="{BB962C8B-B14F-4D97-AF65-F5344CB8AC3E}">
        <p14:creationId xmlns:p14="http://schemas.microsoft.com/office/powerpoint/2010/main" val="11087824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1CEFE11-A4A3-4C0D-9B15-68F68DE8835B}"/>
              </a:ext>
            </a:extLst>
          </p:cNvPr>
          <p:cNvSpPr>
            <a:spLocks noGrp="1"/>
          </p:cNvSpPr>
          <p:nvPr>
            <p:ph type="title"/>
          </p:nvPr>
        </p:nvSpPr>
        <p:spPr/>
        <p:txBody>
          <a:bodyPr/>
          <a:lstStyle/>
          <a:p>
            <a:r>
              <a:rPr lang="de-CH" dirty="0"/>
              <a:t>Berufswahl als Familienprojekt</a:t>
            </a:r>
          </a:p>
        </p:txBody>
      </p:sp>
      <p:sp>
        <p:nvSpPr>
          <p:cNvPr id="6" name="Foliennummernplatzhalter 5">
            <a:extLst>
              <a:ext uri="{FF2B5EF4-FFF2-40B4-BE49-F238E27FC236}">
                <a16:creationId xmlns:a16="http://schemas.microsoft.com/office/drawing/2014/main" id="{56A97AFD-16FE-4EA5-A888-4A84A29DE55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42AD375-037F-43D0-B059-5172DA06796A}" type="slidenum">
              <a:rPr kumimoji="0" lang="de-CH" sz="820" b="0" i="0" u="none" strike="noStrike" kern="1200" cap="none" spc="0" normalizeH="0" baseline="0" noProof="0" smtClean="0">
                <a:ln>
                  <a:noFill/>
                </a:ln>
                <a:solidFill>
                  <a:prstClr val="black"/>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de-CH" sz="82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
        <p:nvSpPr>
          <p:cNvPr id="3" name="Inhaltsplatzhalter 2">
            <a:extLst>
              <a:ext uri="{FF2B5EF4-FFF2-40B4-BE49-F238E27FC236}">
                <a16:creationId xmlns:a16="http://schemas.microsoft.com/office/drawing/2014/main" id="{9EAC0313-945E-4B7D-AA50-0A8905F4222C}"/>
              </a:ext>
            </a:extLst>
          </p:cNvPr>
          <p:cNvSpPr>
            <a:spLocks noGrp="1"/>
          </p:cNvSpPr>
          <p:nvPr>
            <p:ph sz="half" idx="1"/>
          </p:nvPr>
        </p:nvSpPr>
        <p:spPr>
          <a:xfrm>
            <a:off x="838200" y="1908930"/>
            <a:ext cx="10658400" cy="2532380"/>
          </a:xfrm>
        </p:spPr>
        <p:txBody>
          <a:bodyPr/>
          <a:lstStyle/>
          <a:p>
            <a:r>
              <a:rPr lang="de-CH" sz="2400" dirty="0"/>
              <a:t>Eltern:</a:t>
            </a:r>
          </a:p>
          <a:p>
            <a:pPr lvl="1"/>
            <a:r>
              <a:rPr lang="de-CH" sz="2400" dirty="0"/>
              <a:t>sind Begleiter, Unterstützer, Gesprächspartner, Antreiber, Motivatoren</a:t>
            </a:r>
          </a:p>
          <a:p>
            <a:pPr lvl="1"/>
            <a:r>
              <a:rPr lang="de-CH" sz="2400" dirty="0"/>
              <a:t>ermutigen, fragen nach, informieren sich</a:t>
            </a:r>
          </a:p>
          <a:p>
            <a:pPr lvl="1"/>
            <a:r>
              <a:rPr lang="de-CH" sz="2400" dirty="0"/>
              <a:t>sprechen mit ihren Kindern über Interessen, Fähigkeiten und Stärken</a:t>
            </a:r>
          </a:p>
          <a:p>
            <a:endParaRPr lang="de-CH" dirty="0"/>
          </a:p>
          <a:p>
            <a:endParaRPr lang="de-CH" sz="2000" dirty="0">
              <a:hlinkClick r:id="" action="ppaction://noaction"/>
            </a:endParaRPr>
          </a:p>
          <a:p>
            <a:endParaRPr lang="de-CH" sz="2000" dirty="0">
              <a:hlinkClick r:id="" action="ppaction://noaction"/>
            </a:endParaRPr>
          </a:p>
          <a:p>
            <a:r>
              <a:rPr lang="de-CH" sz="2400" dirty="0">
                <a:hlinkClick r:id="rId3"/>
              </a:rPr>
              <a:t>www.biz-links-be.ch</a:t>
            </a:r>
            <a:r>
              <a:rPr lang="de-CH" sz="2400" dirty="0"/>
              <a:t>  </a:t>
            </a:r>
            <a:br>
              <a:rPr lang="de-CH" sz="2400" dirty="0"/>
            </a:br>
            <a:r>
              <a:rPr lang="de-CH" sz="2400" dirty="0">
                <a:sym typeface="Wingdings" panose="05000000000000000000" pitchFamily="2" charset="2"/>
              </a:rPr>
              <a:t> Eltern begleiten ihr Kind</a:t>
            </a:r>
            <a:endParaRPr lang="de-CH" sz="2400" dirty="0"/>
          </a:p>
          <a:p>
            <a:endParaRPr lang="de-CH" sz="2000" dirty="0"/>
          </a:p>
          <a:p>
            <a:endParaRPr lang="de-CH" sz="2000" dirty="0"/>
          </a:p>
        </p:txBody>
      </p:sp>
      <p:pic>
        <p:nvPicPr>
          <p:cNvPr id="9" name="Grafik 8"/>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6384032" y="3866349"/>
            <a:ext cx="2968576" cy="2105499"/>
          </a:xfrm>
          <a:prstGeom prst="rect">
            <a:avLst/>
          </a:prstGeom>
        </p:spPr>
      </p:pic>
      <p:pic>
        <p:nvPicPr>
          <p:cNvPr id="5" name="Grafik 4"/>
          <p:cNvPicPr>
            <a:picLocks noChangeAspect="1"/>
          </p:cNvPicPr>
          <p:nvPr/>
        </p:nvPicPr>
        <p:blipFill rotWithShape="1">
          <a:blip r:embed="rId5"/>
          <a:srcRect l="10669" t="10640" r="10118" b="12784"/>
          <a:stretch/>
        </p:blipFill>
        <p:spPr>
          <a:xfrm>
            <a:off x="8904312" y="4581128"/>
            <a:ext cx="1638722" cy="1584176"/>
          </a:xfrm>
          <a:prstGeom prst="rect">
            <a:avLst/>
          </a:prstGeom>
        </p:spPr>
      </p:pic>
    </p:spTree>
    <p:extLst>
      <p:ext uri="{BB962C8B-B14F-4D97-AF65-F5344CB8AC3E}">
        <p14:creationId xmlns:p14="http://schemas.microsoft.com/office/powerpoint/2010/main" val="18725278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A8FC53E-66DC-4145-8886-254427EDB66D}"/>
              </a:ext>
            </a:extLst>
          </p:cNvPr>
          <p:cNvSpPr>
            <a:spLocks noGrp="1"/>
          </p:cNvSpPr>
          <p:nvPr>
            <p:ph type="title"/>
          </p:nvPr>
        </p:nvSpPr>
        <p:spPr/>
        <p:txBody>
          <a:bodyPr/>
          <a:lstStyle/>
          <a:p>
            <a:r>
              <a:rPr lang="de-CH" dirty="0"/>
              <a:t>Berufswahlfahrplan</a:t>
            </a:r>
          </a:p>
        </p:txBody>
      </p:sp>
      <p:sp>
        <p:nvSpPr>
          <p:cNvPr id="6" name="Foliennummernplatzhalter 5">
            <a:extLst>
              <a:ext uri="{FF2B5EF4-FFF2-40B4-BE49-F238E27FC236}">
                <a16:creationId xmlns:a16="http://schemas.microsoft.com/office/drawing/2014/main" id="{1EBB3F41-2068-480C-A9D4-68395196A53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42AD375-037F-43D0-B059-5172DA06796A}" type="slidenum">
              <a:rPr kumimoji="0" lang="de-CH" sz="820" b="0" i="0" u="none" strike="noStrike" kern="1200" cap="none" spc="0" normalizeH="0" baseline="0" noProof="0" smtClean="0">
                <a:ln>
                  <a:noFill/>
                </a:ln>
                <a:solidFill>
                  <a:prstClr val="black"/>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de-CH" sz="82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pic>
        <p:nvPicPr>
          <p:cNvPr id="8" name="Inhaltsplatzhalter 7"/>
          <p:cNvPicPr>
            <a:picLocks noGrp="1" noChangeAspect="1"/>
          </p:cNvPicPr>
          <p:nvPr>
            <p:ph idx="1"/>
          </p:nvPr>
        </p:nvPicPr>
        <p:blipFill rotWithShape="1">
          <a:blip r:embed="rId3" cstate="print">
            <a:extLst>
              <a:ext uri="{28A0092B-C50C-407E-A947-70E740481C1C}">
                <a14:useLocalDpi xmlns:a14="http://schemas.microsoft.com/office/drawing/2010/main" val="0"/>
              </a:ext>
            </a:extLst>
          </a:blip>
          <a:srcRect t="4307"/>
          <a:stretch/>
        </p:blipFill>
        <p:spPr>
          <a:xfrm>
            <a:off x="407367" y="620688"/>
            <a:ext cx="11410857" cy="6143978"/>
          </a:xfrm>
        </p:spPr>
      </p:pic>
    </p:spTree>
    <p:extLst>
      <p:ext uri="{BB962C8B-B14F-4D97-AF65-F5344CB8AC3E}">
        <p14:creationId xmlns:p14="http://schemas.microsoft.com/office/powerpoint/2010/main" val="25433722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CH" dirty="0"/>
              <a:t>Berufswahl-Zeitplan</a:t>
            </a:r>
          </a:p>
        </p:txBody>
      </p:sp>
      <p:sp>
        <p:nvSpPr>
          <p:cNvPr id="6" name="Foliennummernplatzhalt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42AD375-037F-43D0-B059-5172DA06796A}" type="slidenum">
              <a:rPr kumimoji="0" lang="de-CH" sz="820" b="0" i="0" u="none" strike="noStrike" kern="1200" cap="none" spc="0" normalizeH="0" baseline="0" noProof="0" smtClean="0">
                <a:ln>
                  <a:noFill/>
                </a:ln>
                <a:solidFill>
                  <a:prstClr val="black"/>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de-CH" sz="82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
        <p:nvSpPr>
          <p:cNvPr id="7" name="Rechteck 6"/>
          <p:cNvSpPr/>
          <p:nvPr/>
        </p:nvSpPr>
        <p:spPr>
          <a:xfrm>
            <a:off x="2104091" y="1684163"/>
            <a:ext cx="2232248" cy="4583266"/>
          </a:xfrm>
          <a:prstGeom prst="rect">
            <a:avLst/>
          </a:prstGeom>
          <a:solidFill>
            <a:sysClr val="window" lastClr="FFFFFF">
              <a:lumMod val="85000"/>
            </a:sysClr>
          </a:solidFill>
          <a:ln w="9525" cap="flat" cmpd="sng" algn="ctr">
            <a:noFill/>
            <a:prstDash val="solid"/>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de-CH" sz="1800" b="0" i="0" u="none" strike="noStrike" kern="0" cap="none" spc="0" normalizeH="0" baseline="0" noProof="0">
              <a:ln>
                <a:noFill/>
              </a:ln>
              <a:solidFill>
                <a:prstClr val="white"/>
              </a:solidFill>
              <a:effectLst/>
              <a:uLnTx/>
              <a:uFillTx/>
              <a:latin typeface="Arial"/>
              <a:ea typeface="+mn-ea"/>
              <a:cs typeface="+mn-cs"/>
            </a:endParaRPr>
          </a:p>
        </p:txBody>
      </p:sp>
      <p:sp>
        <p:nvSpPr>
          <p:cNvPr id="8" name="Rechteck 7"/>
          <p:cNvSpPr/>
          <p:nvPr/>
        </p:nvSpPr>
        <p:spPr>
          <a:xfrm>
            <a:off x="4439816" y="1690689"/>
            <a:ext cx="2232248" cy="4594219"/>
          </a:xfrm>
          <a:prstGeom prst="rect">
            <a:avLst/>
          </a:prstGeom>
          <a:solidFill>
            <a:sysClr val="window" lastClr="FFFFFF">
              <a:lumMod val="85000"/>
            </a:sysClr>
          </a:solidFill>
          <a:ln w="9525" cap="flat" cmpd="sng" algn="ctr">
            <a:noFill/>
            <a:prstDash val="solid"/>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de-CH" sz="1800" b="0" i="0" u="none" strike="noStrike" kern="0" cap="none" spc="0" normalizeH="0" baseline="0" noProof="0">
              <a:ln>
                <a:noFill/>
              </a:ln>
              <a:solidFill>
                <a:prstClr val="white"/>
              </a:solidFill>
              <a:effectLst/>
              <a:uLnTx/>
              <a:uFillTx/>
              <a:latin typeface="Arial"/>
              <a:ea typeface="+mn-ea"/>
              <a:cs typeface="+mn-cs"/>
            </a:endParaRPr>
          </a:p>
        </p:txBody>
      </p:sp>
      <p:sp>
        <p:nvSpPr>
          <p:cNvPr id="9" name="Rechteck 8"/>
          <p:cNvSpPr/>
          <p:nvPr/>
        </p:nvSpPr>
        <p:spPr>
          <a:xfrm>
            <a:off x="6762143" y="1662257"/>
            <a:ext cx="2232248" cy="4605172"/>
          </a:xfrm>
          <a:prstGeom prst="rect">
            <a:avLst/>
          </a:prstGeom>
          <a:solidFill>
            <a:sysClr val="window" lastClr="FFFFFF">
              <a:lumMod val="85000"/>
            </a:sysClr>
          </a:solidFill>
          <a:ln w="9525" cap="flat" cmpd="sng" algn="ctr">
            <a:noFill/>
            <a:prstDash val="solid"/>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de-CH" sz="1800" b="0" i="0" u="none" strike="noStrike" kern="0" cap="none" spc="0" normalizeH="0" baseline="0" noProof="0">
              <a:ln>
                <a:noFill/>
              </a:ln>
              <a:solidFill>
                <a:prstClr val="white"/>
              </a:solidFill>
              <a:effectLst/>
              <a:uLnTx/>
              <a:uFillTx/>
              <a:latin typeface="Arial"/>
              <a:ea typeface="+mn-ea"/>
              <a:cs typeface="+mn-cs"/>
            </a:endParaRPr>
          </a:p>
        </p:txBody>
      </p:sp>
      <p:sp>
        <p:nvSpPr>
          <p:cNvPr id="10" name="Richtungspfeil 9"/>
          <p:cNvSpPr/>
          <p:nvPr/>
        </p:nvSpPr>
        <p:spPr>
          <a:xfrm>
            <a:off x="2315580" y="5733256"/>
            <a:ext cx="6732748" cy="405256"/>
          </a:xfrm>
          <a:prstGeom prst="homePlate">
            <a:avLst/>
          </a:prstGeom>
          <a:solidFill>
            <a:srgbClr val="FFEF69"/>
          </a:solidFill>
          <a:ln w="9525" cap="flat" cmpd="sng" algn="ctr">
            <a:noFill/>
            <a:prstDash val="solid"/>
          </a:ln>
          <a:effectLst/>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de-CH" sz="1600" b="0" i="0" u="none" strike="noStrike" kern="0" cap="none" spc="0" normalizeH="0" baseline="0" noProof="0" dirty="0">
                <a:ln>
                  <a:noFill/>
                </a:ln>
                <a:solidFill>
                  <a:prstClr val="black"/>
                </a:solidFill>
                <a:effectLst/>
                <a:uLnTx/>
                <a:uFillTx/>
                <a:latin typeface="Arial"/>
                <a:ea typeface="+mn-ea"/>
                <a:cs typeface="+mn-cs"/>
              </a:rPr>
              <a:t>Berufliche Orientierung in der Schule</a:t>
            </a:r>
          </a:p>
        </p:txBody>
      </p:sp>
      <p:sp>
        <p:nvSpPr>
          <p:cNvPr id="11" name="Richtungspfeil 10"/>
          <p:cNvSpPr/>
          <p:nvPr/>
        </p:nvSpPr>
        <p:spPr>
          <a:xfrm>
            <a:off x="3215680" y="5229200"/>
            <a:ext cx="5832648" cy="405256"/>
          </a:xfrm>
          <a:prstGeom prst="homePlate">
            <a:avLst/>
          </a:prstGeom>
          <a:solidFill>
            <a:srgbClr val="FFEF69"/>
          </a:solidFill>
          <a:ln w="9525" cap="flat" cmpd="sng" algn="ctr">
            <a:noFill/>
            <a:prstDash val="solid"/>
          </a:ln>
          <a:effectLst/>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de-CH" sz="1600" b="0" i="0" u="none" strike="noStrike" kern="0" cap="none" spc="0" normalizeH="0" baseline="0" noProof="0" dirty="0">
                <a:ln>
                  <a:noFill/>
                </a:ln>
                <a:solidFill>
                  <a:prstClr val="black"/>
                </a:solidFill>
                <a:effectLst/>
                <a:uLnTx/>
                <a:uFillTx/>
                <a:latin typeface="Arial"/>
                <a:ea typeface="+mn-ea"/>
                <a:cs typeface="+mn-cs"/>
              </a:rPr>
              <a:t>Kontakt mit BIZ</a:t>
            </a:r>
          </a:p>
        </p:txBody>
      </p:sp>
      <p:sp>
        <p:nvSpPr>
          <p:cNvPr id="12" name="Richtungspfeil 11"/>
          <p:cNvSpPr/>
          <p:nvPr/>
        </p:nvSpPr>
        <p:spPr>
          <a:xfrm>
            <a:off x="4331093" y="4216131"/>
            <a:ext cx="4726240" cy="405256"/>
          </a:xfrm>
          <a:prstGeom prst="homePlate">
            <a:avLst/>
          </a:prstGeom>
          <a:solidFill>
            <a:srgbClr val="FFEF69"/>
          </a:solidFill>
          <a:ln w="9525" cap="flat" cmpd="sng" algn="ctr">
            <a:noFill/>
            <a:prstDash val="solid"/>
          </a:ln>
          <a:effectLst/>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de-CH" sz="1600" b="0" i="0" u="none" strike="noStrike" kern="0" cap="none" spc="0" normalizeH="0" baseline="0" noProof="0" dirty="0">
                <a:ln>
                  <a:noFill/>
                </a:ln>
                <a:solidFill>
                  <a:prstClr val="black"/>
                </a:solidFill>
                <a:effectLst/>
                <a:uLnTx/>
                <a:uFillTx/>
                <a:latin typeface="Arial"/>
                <a:ea typeface="+mn-ea"/>
                <a:cs typeface="+mn-cs"/>
              </a:rPr>
              <a:t>Infoveranstaltungen über Berufe und Schulen</a:t>
            </a:r>
          </a:p>
        </p:txBody>
      </p:sp>
      <p:sp>
        <p:nvSpPr>
          <p:cNvPr id="13" name="Richtungspfeil 12"/>
          <p:cNvSpPr/>
          <p:nvPr/>
        </p:nvSpPr>
        <p:spPr>
          <a:xfrm>
            <a:off x="4322088" y="3698679"/>
            <a:ext cx="4726240" cy="405256"/>
          </a:xfrm>
          <a:prstGeom prst="homePlate">
            <a:avLst/>
          </a:prstGeom>
          <a:solidFill>
            <a:srgbClr val="FFEF69"/>
          </a:solidFill>
          <a:ln w="9525" cap="flat" cmpd="sng" algn="ctr">
            <a:noFill/>
            <a:prstDash val="solid"/>
          </a:ln>
          <a:effectLst/>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de-CH" sz="1600" b="0" i="0" u="none" strike="noStrike" kern="0" cap="none" spc="0" normalizeH="0" baseline="0" noProof="0" dirty="0">
                <a:ln>
                  <a:noFill/>
                </a:ln>
                <a:solidFill>
                  <a:prstClr val="black"/>
                </a:solidFill>
                <a:effectLst/>
                <a:uLnTx/>
                <a:uFillTx/>
                <a:latin typeface="Arial"/>
                <a:ea typeface="+mn-ea"/>
                <a:cs typeface="+mn-cs"/>
              </a:rPr>
              <a:t>Einzelberatungen im BIZ</a:t>
            </a:r>
          </a:p>
        </p:txBody>
      </p:sp>
      <p:sp>
        <p:nvSpPr>
          <p:cNvPr id="14" name="Richtungspfeil 13"/>
          <p:cNvSpPr/>
          <p:nvPr/>
        </p:nvSpPr>
        <p:spPr>
          <a:xfrm>
            <a:off x="4331093" y="4715394"/>
            <a:ext cx="4726240" cy="405256"/>
          </a:xfrm>
          <a:prstGeom prst="homePlate">
            <a:avLst/>
          </a:prstGeom>
          <a:solidFill>
            <a:srgbClr val="FFEF69"/>
          </a:solidFill>
          <a:ln w="9525" cap="flat" cmpd="sng" algn="ctr">
            <a:noFill/>
            <a:prstDash val="solid"/>
          </a:ln>
          <a:effectLst/>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de-CH" sz="1600" b="0" i="0" u="none" strike="noStrike" kern="0" cap="none" spc="0" normalizeH="0" baseline="0" noProof="0" dirty="0">
                <a:ln>
                  <a:noFill/>
                </a:ln>
                <a:solidFill>
                  <a:prstClr val="black"/>
                </a:solidFill>
                <a:effectLst/>
                <a:uLnTx/>
                <a:uFillTx/>
                <a:latin typeface="Arial"/>
                <a:ea typeface="+mn-ea"/>
                <a:cs typeface="+mn-cs"/>
              </a:rPr>
              <a:t>Schnupperlehren</a:t>
            </a:r>
          </a:p>
        </p:txBody>
      </p:sp>
      <p:sp>
        <p:nvSpPr>
          <p:cNvPr id="15" name="Richtungspfeil 14"/>
          <p:cNvSpPr/>
          <p:nvPr/>
        </p:nvSpPr>
        <p:spPr>
          <a:xfrm>
            <a:off x="6528048" y="2708920"/>
            <a:ext cx="2520280" cy="405256"/>
          </a:xfrm>
          <a:prstGeom prst="homePlate">
            <a:avLst/>
          </a:prstGeom>
          <a:solidFill>
            <a:srgbClr val="FFEF69"/>
          </a:solidFill>
          <a:ln w="9525" cap="flat" cmpd="sng" algn="ctr">
            <a:noFill/>
            <a:prstDash val="solid"/>
          </a:ln>
          <a:effectLst/>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de-CH" sz="1600" b="0" i="0" u="none" strike="noStrike" kern="0" cap="none" spc="0" normalizeH="0" baseline="0" noProof="0" dirty="0">
                <a:ln>
                  <a:noFill/>
                </a:ln>
                <a:solidFill>
                  <a:prstClr val="black"/>
                </a:solidFill>
                <a:effectLst/>
                <a:uLnTx/>
                <a:uFillTx/>
                <a:latin typeface="Arial"/>
                <a:ea typeface="+mn-ea"/>
                <a:cs typeface="+mn-cs"/>
              </a:rPr>
              <a:t>Auswahl der Lernenden</a:t>
            </a:r>
          </a:p>
        </p:txBody>
      </p:sp>
      <p:sp>
        <p:nvSpPr>
          <p:cNvPr id="16" name="Richtungspfeil 15"/>
          <p:cNvSpPr/>
          <p:nvPr/>
        </p:nvSpPr>
        <p:spPr>
          <a:xfrm>
            <a:off x="6041994" y="3226372"/>
            <a:ext cx="2988332" cy="405256"/>
          </a:xfrm>
          <a:prstGeom prst="homePlate">
            <a:avLst/>
          </a:prstGeom>
          <a:gradFill rotWithShape="1">
            <a:gsLst>
              <a:gs pos="0">
                <a:srgbClr val="FFEF69">
                  <a:lumMod val="75000"/>
                  <a:lumOff val="25000"/>
                </a:srgbClr>
              </a:gs>
              <a:gs pos="0">
                <a:srgbClr val="FFEF69">
                  <a:lumMod val="0"/>
                  <a:lumOff val="100000"/>
                </a:srgbClr>
              </a:gs>
              <a:gs pos="23000">
                <a:srgbClr val="FFEF69"/>
              </a:gs>
            </a:gsLst>
            <a:lin ang="0" scaled="1"/>
          </a:gradFill>
          <a:ln w="9525" cap="flat" cmpd="sng" algn="ctr">
            <a:noFill/>
            <a:prstDash val="solid"/>
          </a:ln>
          <a:effectLst/>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de-CH" sz="1600" b="0" i="0" u="none" strike="noStrike" kern="0" cap="none" spc="0" normalizeH="0" baseline="0" noProof="0" dirty="0">
                <a:ln>
                  <a:noFill/>
                </a:ln>
                <a:solidFill>
                  <a:prstClr val="black"/>
                </a:solidFill>
                <a:effectLst/>
                <a:uLnTx/>
                <a:uFillTx/>
                <a:latin typeface="Arial"/>
                <a:ea typeface="+mn-ea"/>
                <a:cs typeface="+mn-cs"/>
              </a:rPr>
              <a:t>        Lehrstellensuche</a:t>
            </a:r>
          </a:p>
        </p:txBody>
      </p:sp>
      <p:sp>
        <p:nvSpPr>
          <p:cNvPr id="17" name="Textfeld 16"/>
          <p:cNvSpPr txBox="1"/>
          <p:nvPr/>
        </p:nvSpPr>
        <p:spPr>
          <a:xfrm>
            <a:off x="2104091" y="6393459"/>
            <a:ext cx="936104" cy="307777"/>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de-CH" sz="1400" b="0" i="0" u="none" strike="noStrike" kern="0" cap="none" spc="0" normalizeH="0" baseline="0" noProof="0" dirty="0">
                <a:ln>
                  <a:noFill/>
                </a:ln>
                <a:solidFill>
                  <a:prstClr val="black"/>
                </a:solidFill>
                <a:effectLst/>
                <a:uLnTx/>
                <a:uFillTx/>
                <a:latin typeface="Arial" panose="020B0604020202020204"/>
                <a:ea typeface="+mn-ea"/>
                <a:cs typeface="+mn-cs"/>
              </a:rPr>
              <a:t>7. Klasse</a:t>
            </a:r>
          </a:p>
        </p:txBody>
      </p:sp>
      <p:sp>
        <p:nvSpPr>
          <p:cNvPr id="18" name="Textfeld 17"/>
          <p:cNvSpPr txBox="1"/>
          <p:nvPr/>
        </p:nvSpPr>
        <p:spPr>
          <a:xfrm>
            <a:off x="4439816" y="6396346"/>
            <a:ext cx="936104" cy="307777"/>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de-CH" sz="1400" b="0" i="0" u="none" strike="noStrike" kern="0" cap="none" spc="0" normalizeH="0" baseline="0" noProof="0" dirty="0">
                <a:ln>
                  <a:noFill/>
                </a:ln>
                <a:solidFill>
                  <a:prstClr val="black"/>
                </a:solidFill>
                <a:effectLst/>
                <a:uLnTx/>
                <a:uFillTx/>
                <a:latin typeface="Arial" panose="020B0604020202020204"/>
                <a:ea typeface="+mn-ea"/>
                <a:cs typeface="+mn-cs"/>
              </a:rPr>
              <a:t>8. Klasse</a:t>
            </a:r>
          </a:p>
        </p:txBody>
      </p:sp>
      <p:sp>
        <p:nvSpPr>
          <p:cNvPr id="19" name="Textfeld 18"/>
          <p:cNvSpPr txBox="1"/>
          <p:nvPr/>
        </p:nvSpPr>
        <p:spPr>
          <a:xfrm>
            <a:off x="6715354" y="6393459"/>
            <a:ext cx="936104" cy="307777"/>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de-CH" sz="1400" b="0" i="0" u="none" strike="noStrike" kern="0" cap="none" spc="0" normalizeH="0" baseline="0" noProof="0" dirty="0">
                <a:ln>
                  <a:noFill/>
                </a:ln>
                <a:solidFill>
                  <a:prstClr val="black"/>
                </a:solidFill>
                <a:effectLst/>
                <a:uLnTx/>
                <a:uFillTx/>
                <a:latin typeface="Arial" panose="020B0604020202020204"/>
                <a:ea typeface="+mn-ea"/>
                <a:cs typeface="+mn-cs"/>
              </a:rPr>
              <a:t>9. Klasse</a:t>
            </a:r>
          </a:p>
        </p:txBody>
      </p:sp>
      <p:sp>
        <p:nvSpPr>
          <p:cNvPr id="20" name="Rechteck 19"/>
          <p:cNvSpPr/>
          <p:nvPr/>
        </p:nvSpPr>
        <p:spPr>
          <a:xfrm>
            <a:off x="5348520" y="1704050"/>
            <a:ext cx="1221276" cy="549272"/>
          </a:xfrm>
          <a:prstGeom prst="rect">
            <a:avLst/>
          </a:prstGeom>
          <a:solidFill>
            <a:srgbClr val="A6AF23">
              <a:lumMod val="40000"/>
              <a:lumOff val="60000"/>
            </a:srgbClr>
          </a:solidFill>
          <a:ln w="9525" cap="flat" cmpd="sng" algn="ctr">
            <a:noFill/>
            <a:prstDash val="solid"/>
          </a:ln>
          <a:effectLst/>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de-CH" sz="1200" b="0" i="0" u="none" strike="noStrike" kern="0" cap="none" spc="0" normalizeH="0" baseline="0" noProof="0" dirty="0">
                <a:ln>
                  <a:noFill/>
                </a:ln>
                <a:solidFill>
                  <a:prstClr val="black"/>
                </a:solidFill>
                <a:effectLst/>
                <a:uLnTx/>
                <a:uFillTx/>
                <a:latin typeface="Arial"/>
                <a:ea typeface="+mn-ea"/>
                <a:cs typeface="+mn-cs"/>
              </a:rPr>
              <a:t>Anmeldung </a:t>
            </a:r>
            <a:br>
              <a:rPr kumimoji="0" lang="de-CH" sz="1200" b="0" i="0" u="none" strike="noStrike" kern="0" cap="none" spc="0" normalizeH="0" baseline="0" noProof="0" dirty="0">
                <a:ln>
                  <a:noFill/>
                </a:ln>
                <a:solidFill>
                  <a:prstClr val="black"/>
                </a:solidFill>
                <a:effectLst/>
                <a:uLnTx/>
                <a:uFillTx/>
                <a:latin typeface="Arial"/>
                <a:ea typeface="+mn-ea"/>
                <a:cs typeface="+mn-cs"/>
              </a:rPr>
            </a:br>
            <a:r>
              <a:rPr kumimoji="0" lang="de-CH" sz="1200" b="0" i="0" u="none" strike="noStrike" kern="0" cap="none" spc="0" normalizeH="0" baseline="0" noProof="0" dirty="0">
                <a:ln>
                  <a:noFill/>
                </a:ln>
                <a:solidFill>
                  <a:prstClr val="black"/>
                </a:solidFill>
                <a:effectLst/>
                <a:uLnTx/>
                <a:uFillTx/>
                <a:latin typeface="Arial"/>
                <a:ea typeface="+mn-ea"/>
                <a:cs typeface="+mn-cs"/>
              </a:rPr>
              <a:t>Gymnasium </a:t>
            </a:r>
            <a:br>
              <a:rPr kumimoji="0" lang="de-CH" sz="1200" b="0" i="0" u="none" strike="noStrike" kern="0" cap="none" spc="0" normalizeH="0" baseline="0" noProof="0" dirty="0">
                <a:ln>
                  <a:noFill/>
                </a:ln>
                <a:solidFill>
                  <a:prstClr val="black"/>
                </a:solidFill>
                <a:effectLst/>
                <a:uLnTx/>
                <a:uFillTx/>
                <a:latin typeface="Arial"/>
                <a:ea typeface="+mn-ea"/>
                <a:cs typeface="+mn-cs"/>
              </a:rPr>
            </a:br>
            <a:r>
              <a:rPr kumimoji="0" lang="de-CH" sz="1200" b="0" i="0" u="none" strike="noStrike" kern="0" cap="none" spc="0" normalizeH="0" baseline="0" noProof="0" dirty="0">
                <a:ln>
                  <a:noFill/>
                </a:ln>
                <a:solidFill>
                  <a:prstClr val="black"/>
                </a:solidFill>
                <a:effectLst/>
                <a:uLnTx/>
                <a:uFillTx/>
                <a:latin typeface="Arial"/>
                <a:ea typeface="+mn-ea"/>
                <a:cs typeface="+mn-cs"/>
              </a:rPr>
              <a:t>bis 1.12.</a:t>
            </a:r>
          </a:p>
        </p:txBody>
      </p:sp>
      <p:sp>
        <p:nvSpPr>
          <p:cNvPr id="21" name="Rechteck 20"/>
          <p:cNvSpPr/>
          <p:nvPr/>
        </p:nvSpPr>
        <p:spPr>
          <a:xfrm>
            <a:off x="7651458" y="1732641"/>
            <a:ext cx="1693484" cy="391860"/>
          </a:xfrm>
          <a:prstGeom prst="rect">
            <a:avLst/>
          </a:prstGeom>
          <a:solidFill>
            <a:srgbClr val="A6AF23">
              <a:lumMod val="40000"/>
              <a:lumOff val="60000"/>
            </a:srgbClr>
          </a:solidFill>
          <a:ln w="9525" cap="flat" cmpd="sng" algn="ctr">
            <a:noFill/>
            <a:prstDash val="solid"/>
          </a:ln>
          <a:effectLst/>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de-CH" sz="1200" b="0" i="0" u="none" strike="noStrike" kern="0" cap="none" spc="0" normalizeH="0" baseline="0" noProof="0" dirty="0">
                <a:ln>
                  <a:noFill/>
                </a:ln>
                <a:solidFill>
                  <a:prstClr val="black"/>
                </a:solidFill>
                <a:effectLst/>
                <a:uLnTx/>
                <a:uFillTx/>
                <a:latin typeface="Arial"/>
                <a:ea typeface="+mn-ea"/>
                <a:cs typeface="+mn-cs"/>
              </a:rPr>
              <a:t>Anmeldung Mittelschulen bis 1.12.</a:t>
            </a:r>
          </a:p>
        </p:txBody>
      </p:sp>
      <p:sp>
        <p:nvSpPr>
          <p:cNvPr id="22" name="Rechteck 21"/>
          <p:cNvSpPr/>
          <p:nvPr/>
        </p:nvSpPr>
        <p:spPr>
          <a:xfrm>
            <a:off x="8278312" y="2197861"/>
            <a:ext cx="1981970" cy="405256"/>
          </a:xfrm>
          <a:prstGeom prst="rect">
            <a:avLst/>
          </a:prstGeom>
          <a:solidFill>
            <a:srgbClr val="A6AF23">
              <a:lumMod val="40000"/>
              <a:lumOff val="60000"/>
            </a:srgbClr>
          </a:solidFill>
          <a:ln w="9525" cap="flat" cmpd="sng" algn="ctr">
            <a:noFill/>
            <a:prstDash val="solid"/>
          </a:ln>
          <a:effectLst/>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de-CH" sz="1200" b="0" i="0" u="none" strike="noStrike" kern="0" cap="none" spc="0" normalizeH="0" baseline="0" noProof="0" dirty="0">
                <a:ln>
                  <a:noFill/>
                </a:ln>
                <a:solidFill>
                  <a:prstClr val="black"/>
                </a:solidFill>
                <a:effectLst/>
                <a:uLnTx/>
                <a:uFillTx/>
                <a:latin typeface="Arial"/>
                <a:ea typeface="+mn-ea"/>
                <a:cs typeface="+mn-cs"/>
              </a:rPr>
              <a:t>Anmeldung BVS ab Ende März (KW 13 - 18)</a:t>
            </a:r>
          </a:p>
        </p:txBody>
      </p:sp>
    </p:spTree>
    <p:extLst>
      <p:ext uri="{BB962C8B-B14F-4D97-AF65-F5344CB8AC3E}">
        <p14:creationId xmlns:p14="http://schemas.microsoft.com/office/powerpoint/2010/main" val="1328692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11"/>
                                        </p:tgtEl>
                                        <p:attrNameLst>
                                          <p:attrName>style.visibility</p:attrName>
                                        </p:attrNameLst>
                                      </p:cBhvr>
                                      <p:to>
                                        <p:strVal val="visible"/>
                                      </p:to>
                                    </p:set>
                                  </p:childTnLst>
                                </p:cTn>
                              </p:par>
                            </p:childTnLst>
                          </p:cTn>
                        </p:par>
                        <p:par>
                          <p:cTn id="10" fill="hold">
                            <p:stCondLst>
                              <p:cond delay="0"/>
                            </p:stCondLst>
                            <p:childTnLst>
                              <p:par>
                                <p:cTn id="11" presetID="1"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par>
                          <p:cTn id="13" fill="hold">
                            <p:stCondLst>
                              <p:cond delay="0"/>
                            </p:stCondLst>
                            <p:childTnLst>
                              <p:par>
                                <p:cTn id="14" presetID="1" presetClass="entr" presetSubtype="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childTnLst>
                                </p:cTn>
                              </p:par>
                            </p:childTnLst>
                          </p:cTn>
                        </p:par>
                        <p:par>
                          <p:cTn id="16" fill="hold">
                            <p:stCondLst>
                              <p:cond delay="0"/>
                            </p:stCondLst>
                            <p:childTnLst>
                              <p:par>
                                <p:cTn id="17" presetID="1" presetClass="entr" presetSubtype="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par>
                          <p:cTn id="19" fill="hold">
                            <p:stCondLst>
                              <p:cond delay="0"/>
                            </p:stCondLst>
                            <p:childTnLst>
                              <p:par>
                                <p:cTn id="20" presetID="1" presetClass="entr" presetSubtype="0" fill="hold" grpId="0" nodeType="afterEffect">
                                  <p:stCondLst>
                                    <p:cond delay="0"/>
                                  </p:stCondLst>
                                  <p:childTnLst>
                                    <p:set>
                                      <p:cBhvr>
                                        <p:cTn id="21" dur="1" fill="hold">
                                          <p:stCondLst>
                                            <p:cond delay="0"/>
                                          </p:stCondLst>
                                        </p:cTn>
                                        <p:tgtEl>
                                          <p:spTgt spid="16"/>
                                        </p:tgtEl>
                                        <p:attrNameLst>
                                          <p:attrName>style.visibility</p:attrName>
                                        </p:attrNameLst>
                                      </p:cBhvr>
                                      <p:to>
                                        <p:strVal val="visible"/>
                                      </p:to>
                                    </p:set>
                                  </p:childTnLst>
                                </p:cTn>
                              </p:par>
                            </p:childTnLst>
                          </p:cTn>
                        </p:par>
                        <p:par>
                          <p:cTn id="22" fill="hold">
                            <p:stCondLst>
                              <p:cond delay="0"/>
                            </p:stCondLst>
                            <p:childTnLst>
                              <p:par>
                                <p:cTn id="23" presetID="1" presetClass="entr" presetSubtype="0"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20"/>
                                        </p:tgtEl>
                                        <p:attrNameLst>
                                          <p:attrName>style.visibility</p:attrName>
                                        </p:attrNameLst>
                                      </p:cBhvr>
                                      <p:to>
                                        <p:strVal val="visible"/>
                                      </p:to>
                                    </p:set>
                                  </p:childTnLst>
                                </p:cTn>
                              </p:par>
                            </p:childTnLst>
                          </p:cTn>
                        </p:par>
                        <p:par>
                          <p:cTn id="29" fill="hold">
                            <p:stCondLst>
                              <p:cond delay="0"/>
                            </p:stCondLst>
                            <p:childTnLst>
                              <p:par>
                                <p:cTn id="30" presetID="1" presetClass="entr" presetSubtype="0" fill="hold" grpId="0" nodeType="afterEffect">
                                  <p:stCondLst>
                                    <p:cond delay="0"/>
                                  </p:stCondLst>
                                  <p:childTnLst>
                                    <p:set>
                                      <p:cBhvr>
                                        <p:cTn id="31" dur="1" fill="hold">
                                          <p:stCondLst>
                                            <p:cond delay="0"/>
                                          </p:stCondLst>
                                        </p:cTn>
                                        <p:tgtEl>
                                          <p:spTgt spid="21"/>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grpId="0" nodeType="clickEffect">
                                  <p:stCondLst>
                                    <p:cond delay="0"/>
                                  </p:stCondLst>
                                  <p:childTnLst>
                                    <p:set>
                                      <p:cBhvr>
                                        <p:cTn id="35"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16" grpId="0" animBg="1"/>
      <p:bldP spid="20" grpId="0" animBg="1"/>
      <p:bldP spid="21" grpId="0" animBg="1"/>
      <p:bldP spid="2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CH" dirty="0"/>
              <a:t>Erklärvideo: Bildungssystem</a:t>
            </a:r>
          </a:p>
        </p:txBody>
      </p:sp>
      <p:sp>
        <p:nvSpPr>
          <p:cNvPr id="5" name="Foliennummernplatzhalt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42AD375-037F-43D0-B059-5172DA06796A}" type="slidenum">
              <a:rPr kumimoji="0" lang="de-CH" sz="820" b="0" i="0" u="none" strike="noStrike" kern="1200" cap="none" spc="0" normalizeH="0" baseline="0" noProof="0" smtClean="0">
                <a:ln>
                  <a:noFill/>
                </a:ln>
                <a:solidFill>
                  <a:prstClr val="black"/>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de-CH" sz="82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pic>
        <p:nvPicPr>
          <p:cNvPr id="4" name="Grafik 3">
            <a:hlinkClick r:id="rId3"/>
            <a:extLst>
              <a:ext uri="{FF2B5EF4-FFF2-40B4-BE49-F238E27FC236}">
                <a16:creationId xmlns:a16="http://schemas.microsoft.com/office/drawing/2014/main" id="{09CFFB05-E5F1-2FFB-E6E4-ACD1C1705EAE}"/>
              </a:ext>
            </a:extLst>
          </p:cNvPr>
          <p:cNvPicPr>
            <a:picLocks noChangeAspect="1"/>
          </p:cNvPicPr>
          <p:nvPr/>
        </p:nvPicPr>
        <p:blipFill rotWithShape="1">
          <a:blip r:embed="rId4"/>
          <a:srcRect b="1380"/>
          <a:stretch/>
        </p:blipFill>
        <p:spPr>
          <a:xfrm>
            <a:off x="2113686" y="1916832"/>
            <a:ext cx="7964627" cy="4305113"/>
          </a:xfrm>
          <a:prstGeom prst="rect">
            <a:avLst/>
          </a:prstGeom>
        </p:spPr>
      </p:pic>
    </p:spTree>
    <p:extLst>
      <p:ext uri="{BB962C8B-B14F-4D97-AF65-F5344CB8AC3E}">
        <p14:creationId xmlns:p14="http://schemas.microsoft.com/office/powerpoint/2010/main" val="24942612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A7CC7FC-9400-45C0-AEE5-559DC7B81768}"/>
              </a:ext>
            </a:extLst>
          </p:cNvPr>
          <p:cNvSpPr>
            <a:spLocks noGrp="1"/>
          </p:cNvSpPr>
          <p:nvPr>
            <p:ph type="title"/>
          </p:nvPr>
        </p:nvSpPr>
        <p:spPr/>
        <p:txBody>
          <a:bodyPr/>
          <a:lstStyle/>
          <a:p>
            <a:r>
              <a:rPr lang="de-CH" dirty="0"/>
              <a:t>Vielfältige Bildungswege</a:t>
            </a:r>
          </a:p>
        </p:txBody>
      </p:sp>
      <p:sp>
        <p:nvSpPr>
          <p:cNvPr id="6" name="Foliennummernplatzhalter 5">
            <a:extLst>
              <a:ext uri="{FF2B5EF4-FFF2-40B4-BE49-F238E27FC236}">
                <a16:creationId xmlns:a16="http://schemas.microsoft.com/office/drawing/2014/main" id="{B74ED3FD-0C67-4C9B-8116-779F4B8A0B5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42AD375-037F-43D0-B059-5172DA06796A}" type="slidenum">
              <a:rPr kumimoji="0" lang="de-CH" sz="820" b="0" i="0" u="none" strike="noStrike" kern="1200" cap="none" spc="0" normalizeH="0" baseline="0" noProof="0" smtClean="0">
                <a:ln>
                  <a:noFill/>
                </a:ln>
                <a:solidFill>
                  <a:prstClr val="black"/>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de-CH" sz="82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
        <p:nvSpPr>
          <p:cNvPr id="739" name="object 2"/>
          <p:cNvSpPr txBox="1"/>
          <p:nvPr/>
        </p:nvSpPr>
        <p:spPr>
          <a:xfrm>
            <a:off x="2071553" y="3693161"/>
            <a:ext cx="138430" cy="718185"/>
          </a:xfrm>
          <a:prstGeom prst="rect">
            <a:avLst/>
          </a:prstGeom>
        </p:spPr>
        <p:txBody>
          <a:bodyPr vert="vert270" wrap="square" lIns="0" tIns="7620" rIns="0" bIns="0" rtlCol="0">
            <a:spAutoFit/>
          </a:bodyPr>
          <a:lstStyle/>
          <a:p>
            <a:pPr marL="12700" marR="0" lvl="0" indent="0" algn="l" defTabSz="914400" rtl="0" eaLnBrk="1" fontAlgn="auto" latinLnBrk="0" hangingPunct="1">
              <a:lnSpc>
                <a:spcPct val="100000"/>
              </a:lnSpc>
              <a:spcBef>
                <a:spcPts val="60"/>
              </a:spcBef>
              <a:spcAft>
                <a:spcPts val="0"/>
              </a:spcAft>
              <a:buClrTx/>
              <a:buSzTx/>
              <a:buFontTx/>
              <a:buNone/>
              <a:tabLst/>
              <a:defRPr/>
            </a:pPr>
            <a:r>
              <a:rPr kumimoji="0" sz="750" b="1" i="0" u="none" strike="noStrike" kern="1200" cap="none" spc="10" normalizeH="0" baseline="0" noProof="0" dirty="0">
                <a:ln>
                  <a:noFill/>
                </a:ln>
                <a:solidFill>
                  <a:prstClr val="black"/>
                </a:solidFill>
                <a:effectLst/>
                <a:uLnTx/>
                <a:uFillTx/>
                <a:latin typeface="HelveticaNeueLT Std Med"/>
                <a:ea typeface="+mn-ea"/>
                <a:cs typeface="HelveticaNeueLT Std Med"/>
              </a:rPr>
              <a:t>Weiterbildung</a:t>
            </a:r>
            <a:endParaRPr kumimoji="0" sz="750" b="0" i="0" u="none" strike="noStrike" kern="1200" cap="none" spc="0" normalizeH="0" baseline="0" noProof="0">
              <a:ln>
                <a:noFill/>
              </a:ln>
              <a:solidFill>
                <a:prstClr val="black"/>
              </a:solidFill>
              <a:effectLst/>
              <a:uLnTx/>
              <a:uFillTx/>
              <a:latin typeface="HelveticaNeueLT Std Med"/>
              <a:ea typeface="+mn-ea"/>
              <a:cs typeface="HelveticaNeueLT Std Med"/>
            </a:endParaRPr>
          </a:p>
        </p:txBody>
      </p:sp>
      <p:sp>
        <p:nvSpPr>
          <p:cNvPr id="740" name="object 3"/>
          <p:cNvSpPr txBox="1"/>
          <p:nvPr/>
        </p:nvSpPr>
        <p:spPr>
          <a:xfrm>
            <a:off x="3913011" y="5314739"/>
            <a:ext cx="1243330" cy="140335"/>
          </a:xfrm>
          <a:prstGeom prst="rect">
            <a:avLst/>
          </a:prstGeom>
        </p:spPr>
        <p:txBody>
          <a:bodyPr vert="horz" wrap="square" lIns="0" tIns="12700" rIns="0" bIns="0" rtlCol="0">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sz="750" b="1" i="0" u="none" strike="noStrike" kern="1200" cap="none" spc="10" normalizeH="0" baseline="0" noProof="0" dirty="0">
                <a:ln>
                  <a:noFill/>
                </a:ln>
                <a:solidFill>
                  <a:prstClr val="black"/>
                </a:solidFill>
                <a:effectLst/>
                <a:uLnTx/>
                <a:uFillTx/>
                <a:latin typeface="HelveticaNeueLT Std Med"/>
                <a:ea typeface="+mn-ea"/>
                <a:cs typeface="HelveticaNeueLT Std Med"/>
              </a:rPr>
              <a:t>Berufliche</a:t>
            </a:r>
            <a:r>
              <a:rPr kumimoji="0" sz="750" b="1" i="0" u="none" strike="noStrike" kern="1200" cap="none" spc="-20" normalizeH="0" baseline="0" noProof="0" dirty="0">
                <a:ln>
                  <a:noFill/>
                </a:ln>
                <a:solidFill>
                  <a:prstClr val="black"/>
                </a:solidFill>
                <a:effectLst/>
                <a:uLnTx/>
                <a:uFillTx/>
                <a:latin typeface="HelveticaNeueLT Std Med"/>
                <a:ea typeface="+mn-ea"/>
                <a:cs typeface="HelveticaNeueLT Std Med"/>
              </a:rPr>
              <a:t> </a:t>
            </a:r>
            <a:r>
              <a:rPr kumimoji="0" sz="750" b="1" i="0" u="none" strike="noStrike" kern="1200" cap="none" spc="10" normalizeH="0" baseline="0" noProof="0" dirty="0">
                <a:ln>
                  <a:noFill/>
                </a:ln>
                <a:solidFill>
                  <a:prstClr val="black"/>
                </a:solidFill>
                <a:effectLst/>
                <a:uLnTx/>
                <a:uFillTx/>
                <a:latin typeface="HelveticaNeueLT Std Med"/>
                <a:ea typeface="+mn-ea"/>
                <a:cs typeface="HelveticaNeueLT Std Med"/>
              </a:rPr>
              <a:t>Grundbildung</a:t>
            </a:r>
            <a:endParaRPr kumimoji="0" sz="750" b="0" i="0" u="none" strike="noStrike" kern="1200" cap="none" spc="0" normalizeH="0" baseline="0" noProof="0">
              <a:ln>
                <a:noFill/>
              </a:ln>
              <a:solidFill>
                <a:prstClr val="black"/>
              </a:solidFill>
              <a:effectLst/>
              <a:uLnTx/>
              <a:uFillTx/>
              <a:latin typeface="HelveticaNeueLT Std Med"/>
              <a:ea typeface="+mn-ea"/>
              <a:cs typeface="HelveticaNeueLT Std Med"/>
            </a:endParaRPr>
          </a:p>
        </p:txBody>
      </p:sp>
      <p:sp>
        <p:nvSpPr>
          <p:cNvPr id="741" name="object 4"/>
          <p:cNvSpPr txBox="1"/>
          <p:nvPr/>
        </p:nvSpPr>
        <p:spPr>
          <a:xfrm>
            <a:off x="7602749" y="5314168"/>
            <a:ext cx="954405" cy="140335"/>
          </a:xfrm>
          <a:prstGeom prst="rect">
            <a:avLst/>
          </a:prstGeom>
        </p:spPr>
        <p:txBody>
          <a:bodyPr vert="horz" wrap="square" lIns="0" tIns="12700" rIns="0" bIns="0" rtlCol="0">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sz="750" b="1" i="0" u="none" strike="noStrike" kern="1200" cap="none" spc="10" normalizeH="0" baseline="0" noProof="0" dirty="0">
                <a:ln>
                  <a:noFill/>
                </a:ln>
                <a:solidFill>
                  <a:prstClr val="black"/>
                </a:solidFill>
                <a:effectLst/>
                <a:uLnTx/>
                <a:uFillTx/>
                <a:latin typeface="HelveticaNeueLT Std Med"/>
                <a:ea typeface="+mn-ea"/>
                <a:cs typeface="HelveticaNeueLT Std Med"/>
              </a:rPr>
              <a:t>Mittelschulbildung</a:t>
            </a:r>
            <a:endParaRPr kumimoji="0" sz="750" b="0" i="0" u="none" strike="noStrike" kern="1200" cap="none" spc="0" normalizeH="0" baseline="0" noProof="0">
              <a:ln>
                <a:noFill/>
              </a:ln>
              <a:solidFill>
                <a:prstClr val="black"/>
              </a:solidFill>
              <a:effectLst/>
              <a:uLnTx/>
              <a:uFillTx/>
              <a:latin typeface="HelveticaNeueLT Std Med"/>
              <a:ea typeface="+mn-ea"/>
              <a:cs typeface="HelveticaNeueLT Std Med"/>
            </a:endParaRPr>
          </a:p>
        </p:txBody>
      </p:sp>
      <p:sp>
        <p:nvSpPr>
          <p:cNvPr id="742" name="object 5"/>
          <p:cNvSpPr/>
          <p:nvPr/>
        </p:nvSpPr>
        <p:spPr>
          <a:xfrm>
            <a:off x="7898530" y="5855305"/>
            <a:ext cx="116839" cy="58419"/>
          </a:xfrm>
          <a:custGeom>
            <a:avLst/>
            <a:gdLst/>
            <a:ahLst/>
            <a:cxnLst/>
            <a:rect l="l" t="t" r="r" b="b"/>
            <a:pathLst>
              <a:path w="116840" h="58420">
                <a:moveTo>
                  <a:pt x="0" y="58226"/>
                </a:moveTo>
                <a:lnTo>
                  <a:pt x="58226" y="0"/>
                </a:lnTo>
                <a:lnTo>
                  <a:pt x="116465" y="58226"/>
                </a:lnTo>
              </a:path>
            </a:pathLst>
          </a:custGeom>
          <a:ln w="11723">
            <a:solidFill>
              <a:srgbClr val="00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743" name="object 6"/>
          <p:cNvSpPr/>
          <p:nvPr/>
        </p:nvSpPr>
        <p:spPr>
          <a:xfrm>
            <a:off x="4471127" y="5855305"/>
            <a:ext cx="116839" cy="58419"/>
          </a:xfrm>
          <a:custGeom>
            <a:avLst/>
            <a:gdLst/>
            <a:ahLst/>
            <a:cxnLst/>
            <a:rect l="l" t="t" r="r" b="b"/>
            <a:pathLst>
              <a:path w="116840" h="58420">
                <a:moveTo>
                  <a:pt x="0" y="58226"/>
                </a:moveTo>
                <a:lnTo>
                  <a:pt x="58226" y="0"/>
                </a:lnTo>
                <a:lnTo>
                  <a:pt x="116465" y="58226"/>
                </a:lnTo>
              </a:path>
            </a:pathLst>
          </a:custGeom>
          <a:ln w="11723">
            <a:solidFill>
              <a:srgbClr val="00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744" name="object 7"/>
          <p:cNvSpPr/>
          <p:nvPr/>
        </p:nvSpPr>
        <p:spPr>
          <a:xfrm>
            <a:off x="5162915" y="3644090"/>
            <a:ext cx="1249680" cy="514984"/>
          </a:xfrm>
          <a:custGeom>
            <a:avLst/>
            <a:gdLst/>
            <a:ahLst/>
            <a:cxnLst/>
            <a:rect l="l" t="t" r="r" b="b"/>
            <a:pathLst>
              <a:path w="1249679" h="514985">
                <a:moveTo>
                  <a:pt x="1249444" y="0"/>
                </a:moveTo>
                <a:lnTo>
                  <a:pt x="0" y="0"/>
                </a:lnTo>
                <a:lnTo>
                  <a:pt x="0" y="514690"/>
                </a:lnTo>
                <a:lnTo>
                  <a:pt x="1249444" y="514690"/>
                </a:lnTo>
                <a:lnTo>
                  <a:pt x="1249444" y="0"/>
                </a:lnTo>
                <a:close/>
              </a:path>
            </a:pathLst>
          </a:custGeom>
          <a:solidFill>
            <a:srgbClr val="ADDDF2"/>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745" name="object 8"/>
          <p:cNvSpPr txBox="1"/>
          <p:nvPr/>
        </p:nvSpPr>
        <p:spPr>
          <a:xfrm>
            <a:off x="5162915" y="3640769"/>
            <a:ext cx="1249680" cy="518159"/>
          </a:xfrm>
          <a:prstGeom prst="rect">
            <a:avLst/>
          </a:prstGeom>
        </p:spPr>
        <p:txBody>
          <a:bodyPr vert="horz"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900" b="0" i="0" u="none" strike="noStrike" kern="1200" cap="none" spc="0" normalizeH="0" baseline="0" noProof="0">
              <a:ln>
                <a:noFill/>
              </a:ln>
              <a:solidFill>
                <a:prstClr val="black"/>
              </a:solidFill>
              <a:effectLst/>
              <a:uLnTx/>
              <a:uFillTx/>
              <a:latin typeface="Times New Roman"/>
              <a:ea typeface="+mn-ea"/>
              <a:cs typeface="Times New Roman"/>
            </a:endParaRPr>
          </a:p>
          <a:p>
            <a:pPr marL="229235" marR="0" lvl="0" indent="0" algn="l" defTabSz="914400" rtl="0" eaLnBrk="1" fontAlgn="auto" latinLnBrk="0" hangingPunct="1">
              <a:lnSpc>
                <a:spcPct val="100000"/>
              </a:lnSpc>
              <a:spcBef>
                <a:spcPts val="535"/>
              </a:spcBef>
              <a:spcAft>
                <a:spcPts val="0"/>
              </a:spcAft>
              <a:buClrTx/>
              <a:buSzTx/>
              <a:buFontTx/>
              <a:buNone/>
              <a:tabLst/>
              <a:defRPr/>
            </a:pPr>
            <a:r>
              <a:rPr kumimoji="0" sz="750" b="1" i="0" u="none" strike="noStrike" kern="1200" cap="none" spc="15" normalizeH="0" baseline="0" noProof="0" dirty="0">
                <a:ln>
                  <a:noFill/>
                </a:ln>
                <a:solidFill>
                  <a:prstClr val="black"/>
                </a:solidFill>
                <a:effectLst/>
                <a:uLnTx/>
                <a:uFillTx/>
                <a:latin typeface="HelveticaNeueLT Std Med"/>
                <a:ea typeface="+mn-ea"/>
                <a:cs typeface="HelveticaNeueLT Std Med"/>
              </a:rPr>
              <a:t>Berufsmaturität</a:t>
            </a:r>
            <a:endParaRPr kumimoji="0" sz="750" b="0" i="0" u="none" strike="noStrike" kern="1200" cap="none" spc="0" normalizeH="0" baseline="0" noProof="0">
              <a:ln>
                <a:noFill/>
              </a:ln>
              <a:solidFill>
                <a:prstClr val="black"/>
              </a:solidFill>
              <a:effectLst/>
              <a:uLnTx/>
              <a:uFillTx/>
              <a:latin typeface="HelveticaNeueLT Std Med"/>
              <a:ea typeface="+mn-ea"/>
              <a:cs typeface="HelveticaNeueLT Std Med"/>
            </a:endParaRPr>
          </a:p>
        </p:txBody>
      </p:sp>
      <p:sp>
        <p:nvSpPr>
          <p:cNvPr id="746" name="object 9"/>
          <p:cNvSpPr txBox="1"/>
          <p:nvPr/>
        </p:nvSpPr>
        <p:spPr>
          <a:xfrm>
            <a:off x="6748864" y="4325933"/>
            <a:ext cx="1246505" cy="843280"/>
          </a:xfrm>
          <a:prstGeom prst="rect">
            <a:avLst/>
          </a:prstGeom>
          <a:solidFill>
            <a:srgbClr val="F08262"/>
          </a:solidFill>
        </p:spPr>
        <p:txBody>
          <a:bodyPr vert="horz"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900" b="0" i="0" u="none" strike="noStrike" kern="1200" cap="none" spc="0" normalizeH="0" baseline="0" noProof="0">
              <a:ln>
                <a:noFill/>
              </a:ln>
              <a:solidFill>
                <a:prstClr val="black"/>
              </a:solidFill>
              <a:effectLst/>
              <a:uLnTx/>
              <a:uFillTx/>
              <a:latin typeface="Times New Roman"/>
              <a:ea typeface="+mn-ea"/>
              <a:cs typeface="Times New Roman"/>
            </a:endParaRPr>
          </a:p>
          <a:p>
            <a:pPr marL="0" marR="0" lvl="0" indent="0" algn="l" defTabSz="914400" rtl="0" eaLnBrk="1" fontAlgn="auto" latinLnBrk="0" hangingPunct="1">
              <a:lnSpc>
                <a:spcPct val="100000"/>
              </a:lnSpc>
              <a:spcBef>
                <a:spcPts val="25"/>
              </a:spcBef>
              <a:spcAft>
                <a:spcPts val="0"/>
              </a:spcAft>
              <a:buClrTx/>
              <a:buSzTx/>
              <a:buFontTx/>
              <a:buNone/>
              <a:tabLst/>
              <a:defRPr/>
            </a:pPr>
            <a:endParaRPr kumimoji="0" sz="1150" b="0" i="0" u="none" strike="noStrike" kern="1200" cap="none" spc="0" normalizeH="0" baseline="0" noProof="0">
              <a:ln>
                <a:noFill/>
              </a:ln>
              <a:solidFill>
                <a:prstClr val="black"/>
              </a:solidFill>
              <a:effectLst/>
              <a:uLnTx/>
              <a:uFillTx/>
              <a:latin typeface="Times New Roman"/>
              <a:ea typeface="+mn-ea"/>
              <a:cs typeface="Times New Roman"/>
            </a:endParaRPr>
          </a:p>
          <a:p>
            <a:pPr marL="422909" marR="196850" lvl="0" indent="-219075" algn="l" defTabSz="914400" rtl="0" eaLnBrk="1" fontAlgn="auto" latinLnBrk="0" hangingPunct="1">
              <a:lnSpc>
                <a:spcPct val="100000"/>
              </a:lnSpc>
              <a:spcBef>
                <a:spcPts val="5"/>
              </a:spcBef>
              <a:spcAft>
                <a:spcPts val="0"/>
              </a:spcAft>
              <a:buClrTx/>
              <a:buSzTx/>
              <a:buFontTx/>
              <a:buNone/>
              <a:tabLst/>
              <a:defRPr/>
            </a:pPr>
            <a:r>
              <a:rPr kumimoji="0" sz="750" b="1" i="0" u="none" strike="noStrike" kern="1200" cap="none" spc="0" normalizeH="0" baseline="0" noProof="0" dirty="0">
                <a:ln>
                  <a:noFill/>
                </a:ln>
                <a:solidFill>
                  <a:prstClr val="black"/>
                </a:solidFill>
                <a:effectLst/>
                <a:uLnTx/>
                <a:uFillTx/>
                <a:latin typeface="HelveticaNeueLT Std Med"/>
                <a:ea typeface="+mn-ea"/>
                <a:cs typeface="HelveticaNeueLT Std Med"/>
              </a:rPr>
              <a:t>F</a:t>
            </a:r>
            <a:r>
              <a:rPr kumimoji="0" sz="750" b="1" i="0" u="none" strike="noStrike" kern="1200" cap="none" spc="15" normalizeH="0" baseline="0" noProof="0" dirty="0">
                <a:ln>
                  <a:noFill/>
                </a:ln>
                <a:solidFill>
                  <a:prstClr val="black"/>
                </a:solidFill>
                <a:effectLst/>
                <a:uLnTx/>
                <a:uFillTx/>
                <a:latin typeface="HelveticaNeueLT Std Med"/>
                <a:ea typeface="+mn-ea"/>
                <a:cs typeface="HelveticaNeueLT Std Med"/>
              </a:rPr>
              <a:t>achm</a:t>
            </a:r>
            <a:r>
              <a:rPr kumimoji="0" sz="750" b="1" i="0" u="none" strike="noStrike" kern="1200" cap="none" spc="10" normalizeH="0" baseline="0" noProof="0" dirty="0">
                <a:ln>
                  <a:noFill/>
                </a:ln>
                <a:solidFill>
                  <a:prstClr val="black"/>
                </a:solidFill>
                <a:effectLst/>
                <a:uLnTx/>
                <a:uFillTx/>
                <a:latin typeface="HelveticaNeueLT Std Med"/>
                <a:ea typeface="+mn-ea"/>
                <a:cs typeface="HelveticaNeueLT Std Med"/>
              </a:rPr>
              <a:t>i</a:t>
            </a:r>
            <a:r>
              <a:rPr kumimoji="0" sz="750" b="1" i="0" u="none" strike="noStrike" kern="1200" cap="none" spc="25" normalizeH="0" baseline="0" noProof="0" dirty="0">
                <a:ln>
                  <a:noFill/>
                </a:ln>
                <a:solidFill>
                  <a:prstClr val="black"/>
                </a:solidFill>
                <a:effectLst/>
                <a:uLnTx/>
                <a:uFillTx/>
                <a:latin typeface="HelveticaNeueLT Std Med"/>
                <a:ea typeface="+mn-ea"/>
                <a:cs typeface="HelveticaNeueLT Std Med"/>
              </a:rPr>
              <a:t>t</a:t>
            </a:r>
            <a:r>
              <a:rPr kumimoji="0" sz="750" b="1" i="0" u="none" strike="noStrike" kern="1200" cap="none" spc="10" normalizeH="0" baseline="0" noProof="0" dirty="0">
                <a:ln>
                  <a:noFill/>
                </a:ln>
                <a:solidFill>
                  <a:prstClr val="black"/>
                </a:solidFill>
                <a:effectLst/>
                <a:uLnTx/>
                <a:uFillTx/>
                <a:latin typeface="HelveticaNeueLT Std Med"/>
                <a:ea typeface="+mn-ea"/>
                <a:cs typeface="HelveticaNeueLT Std Med"/>
              </a:rPr>
              <a:t>t</a:t>
            </a:r>
            <a:r>
              <a:rPr kumimoji="0" sz="750" b="1" i="0" u="none" strike="noStrike" kern="1200" cap="none" spc="15" normalizeH="0" baseline="0" noProof="0" dirty="0">
                <a:ln>
                  <a:noFill/>
                </a:ln>
                <a:solidFill>
                  <a:prstClr val="black"/>
                </a:solidFill>
                <a:effectLst/>
                <a:uLnTx/>
                <a:uFillTx/>
                <a:latin typeface="HelveticaNeueLT Std Med"/>
                <a:ea typeface="+mn-ea"/>
                <a:cs typeface="HelveticaNeueLT Std Med"/>
              </a:rPr>
              <a:t>elschu</a:t>
            </a:r>
            <a:r>
              <a:rPr kumimoji="0" sz="750" b="1" i="0" u="none" strike="noStrike" kern="1200" cap="none" spc="20" normalizeH="0" baseline="0" noProof="0" dirty="0">
                <a:ln>
                  <a:noFill/>
                </a:ln>
                <a:solidFill>
                  <a:prstClr val="black"/>
                </a:solidFill>
                <a:effectLst/>
                <a:uLnTx/>
                <a:uFillTx/>
                <a:latin typeface="HelveticaNeueLT Std Med"/>
                <a:ea typeface="+mn-ea"/>
                <a:cs typeface="HelveticaNeueLT Std Med"/>
              </a:rPr>
              <a:t>l</a:t>
            </a:r>
            <a:r>
              <a:rPr kumimoji="0" sz="750" b="1" i="0" u="none" strike="noStrike" kern="1200" cap="none" spc="0" normalizeH="0" baseline="0" noProof="0" dirty="0">
                <a:ln>
                  <a:noFill/>
                </a:ln>
                <a:solidFill>
                  <a:prstClr val="black"/>
                </a:solidFill>
                <a:effectLst/>
                <a:uLnTx/>
                <a:uFillTx/>
                <a:latin typeface="HelveticaNeueLT Std Med"/>
                <a:ea typeface="+mn-ea"/>
                <a:cs typeface="HelveticaNeueLT Std Med"/>
              </a:rPr>
              <a:t>-  </a:t>
            </a:r>
            <a:r>
              <a:rPr kumimoji="0" sz="750" b="1" i="0" u="none" strike="noStrike" kern="1200" cap="none" spc="10" normalizeH="0" baseline="0" noProof="0" dirty="0">
                <a:ln>
                  <a:noFill/>
                </a:ln>
                <a:solidFill>
                  <a:prstClr val="black"/>
                </a:solidFill>
                <a:effectLst/>
                <a:uLnTx/>
                <a:uFillTx/>
                <a:latin typeface="HelveticaNeueLT Std Med"/>
                <a:ea typeface="+mn-ea"/>
                <a:cs typeface="HelveticaNeueLT Std Med"/>
              </a:rPr>
              <a:t>ausweis</a:t>
            </a:r>
            <a:endParaRPr kumimoji="0" sz="750" b="0" i="0" u="none" strike="noStrike" kern="1200" cap="none" spc="0" normalizeH="0" baseline="0" noProof="0">
              <a:ln>
                <a:noFill/>
              </a:ln>
              <a:solidFill>
                <a:prstClr val="black"/>
              </a:solidFill>
              <a:effectLst/>
              <a:uLnTx/>
              <a:uFillTx/>
              <a:latin typeface="HelveticaNeueLT Std Med"/>
              <a:ea typeface="+mn-ea"/>
              <a:cs typeface="HelveticaNeueLT Std Med"/>
            </a:endParaRPr>
          </a:p>
        </p:txBody>
      </p:sp>
      <p:sp>
        <p:nvSpPr>
          <p:cNvPr id="747" name="object 10"/>
          <p:cNvSpPr txBox="1"/>
          <p:nvPr/>
        </p:nvSpPr>
        <p:spPr>
          <a:xfrm>
            <a:off x="6960096" y="3640773"/>
            <a:ext cx="1035685" cy="520065"/>
          </a:xfrm>
          <a:prstGeom prst="rect">
            <a:avLst/>
          </a:prstGeom>
          <a:solidFill>
            <a:srgbClr val="F49E80"/>
          </a:solidFill>
        </p:spPr>
        <p:txBody>
          <a:bodyPr vert="horz"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900" b="0" i="0" u="none" strike="noStrike" kern="1200" cap="none" spc="0" normalizeH="0" baseline="0" noProof="0">
              <a:ln>
                <a:noFill/>
              </a:ln>
              <a:solidFill>
                <a:prstClr val="black"/>
              </a:solidFill>
              <a:effectLst/>
              <a:uLnTx/>
              <a:uFillTx/>
              <a:latin typeface="Times New Roman"/>
              <a:ea typeface="+mn-ea"/>
              <a:cs typeface="Times New Roman"/>
            </a:endParaRPr>
          </a:p>
          <a:p>
            <a:pPr marL="168275" marR="0" lvl="0" indent="0" algn="l" defTabSz="914400" rtl="0" eaLnBrk="1" fontAlgn="auto" latinLnBrk="0" hangingPunct="1">
              <a:lnSpc>
                <a:spcPct val="100000"/>
              </a:lnSpc>
              <a:spcBef>
                <a:spcPts val="525"/>
              </a:spcBef>
              <a:spcAft>
                <a:spcPts val="0"/>
              </a:spcAft>
              <a:buClrTx/>
              <a:buSzTx/>
              <a:buFontTx/>
              <a:buNone/>
              <a:tabLst/>
              <a:defRPr/>
            </a:pPr>
            <a:r>
              <a:rPr kumimoji="0" sz="750" b="1" i="0" u="none" strike="noStrike" kern="1200" cap="none" spc="10" normalizeH="0" baseline="0" noProof="0" dirty="0">
                <a:ln>
                  <a:noFill/>
                </a:ln>
                <a:solidFill>
                  <a:prstClr val="black"/>
                </a:solidFill>
                <a:effectLst/>
                <a:uLnTx/>
                <a:uFillTx/>
                <a:latin typeface="HelveticaNeueLT Std Med"/>
                <a:ea typeface="+mn-ea"/>
                <a:cs typeface="HelveticaNeueLT Std Med"/>
              </a:rPr>
              <a:t>Fachmaturität</a:t>
            </a:r>
            <a:endParaRPr kumimoji="0" sz="750" b="0" i="0" u="none" strike="noStrike" kern="1200" cap="none" spc="0" normalizeH="0" baseline="0" noProof="0">
              <a:ln>
                <a:noFill/>
              </a:ln>
              <a:solidFill>
                <a:prstClr val="black"/>
              </a:solidFill>
              <a:effectLst/>
              <a:uLnTx/>
              <a:uFillTx/>
              <a:latin typeface="HelveticaNeueLT Std Med"/>
              <a:ea typeface="+mn-ea"/>
              <a:cs typeface="HelveticaNeueLT Std Med"/>
            </a:endParaRPr>
          </a:p>
        </p:txBody>
      </p:sp>
      <p:sp>
        <p:nvSpPr>
          <p:cNvPr id="748" name="object 11"/>
          <p:cNvSpPr/>
          <p:nvPr/>
        </p:nvSpPr>
        <p:spPr>
          <a:xfrm>
            <a:off x="8161379" y="3640974"/>
            <a:ext cx="1246505" cy="1528445"/>
          </a:xfrm>
          <a:custGeom>
            <a:avLst/>
            <a:gdLst/>
            <a:ahLst/>
            <a:cxnLst/>
            <a:rect l="l" t="t" r="r" b="b"/>
            <a:pathLst>
              <a:path w="1246505" h="1528445">
                <a:moveTo>
                  <a:pt x="1246328" y="0"/>
                </a:moveTo>
                <a:lnTo>
                  <a:pt x="0" y="0"/>
                </a:lnTo>
                <a:lnTo>
                  <a:pt x="0" y="1527911"/>
                </a:lnTo>
                <a:lnTo>
                  <a:pt x="1246328" y="1527911"/>
                </a:lnTo>
                <a:lnTo>
                  <a:pt x="1246328" y="0"/>
                </a:lnTo>
                <a:close/>
              </a:path>
            </a:pathLst>
          </a:custGeom>
          <a:solidFill>
            <a:srgbClr val="F08262"/>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749" name="object 12"/>
          <p:cNvSpPr txBox="1"/>
          <p:nvPr/>
        </p:nvSpPr>
        <p:spPr>
          <a:xfrm>
            <a:off x="8161379" y="4273823"/>
            <a:ext cx="1246505" cy="254635"/>
          </a:xfrm>
          <a:prstGeom prst="rect">
            <a:avLst/>
          </a:prstGeom>
        </p:spPr>
        <p:txBody>
          <a:bodyPr vert="horz" wrap="square" lIns="0" tIns="12700" rIns="0" bIns="0" rtlCol="0">
            <a:spAutoFit/>
          </a:bodyPr>
          <a:lstStyle/>
          <a:p>
            <a:pPr marL="393065" marR="327025" lvl="0" indent="-58419" algn="l" defTabSz="914400" rtl="0" eaLnBrk="1" fontAlgn="auto" latinLnBrk="0" hangingPunct="1">
              <a:lnSpc>
                <a:spcPct val="100000"/>
              </a:lnSpc>
              <a:spcBef>
                <a:spcPts val="100"/>
              </a:spcBef>
              <a:spcAft>
                <a:spcPts val="0"/>
              </a:spcAft>
              <a:buClrTx/>
              <a:buSzTx/>
              <a:buFontTx/>
              <a:buNone/>
              <a:tabLst/>
              <a:defRPr/>
            </a:pPr>
            <a:r>
              <a:rPr kumimoji="0" sz="750" b="1" i="0" u="none" strike="noStrike" kern="1200" cap="none" spc="20" normalizeH="0" baseline="0" noProof="0" dirty="0">
                <a:ln>
                  <a:noFill/>
                </a:ln>
                <a:solidFill>
                  <a:prstClr val="black"/>
                </a:solidFill>
                <a:effectLst/>
                <a:uLnTx/>
                <a:uFillTx/>
                <a:latin typeface="HelveticaNeueLT Std Med"/>
                <a:ea typeface="+mn-ea"/>
                <a:cs typeface="HelveticaNeueLT Std Med"/>
              </a:rPr>
              <a:t>Gy</a:t>
            </a:r>
            <a:r>
              <a:rPr kumimoji="0" sz="750" b="1" i="0" u="none" strike="noStrike" kern="1200" cap="none" spc="15" normalizeH="0" baseline="0" noProof="0" dirty="0">
                <a:ln>
                  <a:noFill/>
                </a:ln>
                <a:solidFill>
                  <a:prstClr val="black"/>
                </a:solidFill>
                <a:effectLst/>
                <a:uLnTx/>
                <a:uFillTx/>
                <a:latin typeface="HelveticaNeueLT Std Med"/>
                <a:ea typeface="+mn-ea"/>
                <a:cs typeface="HelveticaNeueLT Std Med"/>
              </a:rPr>
              <a:t>mn</a:t>
            </a:r>
            <a:r>
              <a:rPr kumimoji="0" sz="750" b="1" i="0" u="none" strike="noStrike" kern="1200" cap="none" spc="20" normalizeH="0" baseline="0" noProof="0" dirty="0">
                <a:ln>
                  <a:noFill/>
                </a:ln>
                <a:solidFill>
                  <a:prstClr val="black"/>
                </a:solidFill>
                <a:effectLst/>
                <a:uLnTx/>
                <a:uFillTx/>
                <a:latin typeface="HelveticaNeueLT Std Med"/>
                <a:ea typeface="+mn-ea"/>
                <a:cs typeface="HelveticaNeueLT Std Med"/>
              </a:rPr>
              <a:t>a</a:t>
            </a:r>
            <a:r>
              <a:rPr kumimoji="0" sz="750" b="1" i="0" u="none" strike="noStrike" kern="1200" cap="none" spc="15" normalizeH="0" baseline="0" noProof="0" dirty="0">
                <a:ln>
                  <a:noFill/>
                </a:ln>
                <a:solidFill>
                  <a:prstClr val="black"/>
                </a:solidFill>
                <a:effectLst/>
                <a:uLnTx/>
                <a:uFillTx/>
                <a:latin typeface="HelveticaNeueLT Std Med"/>
                <a:ea typeface="+mn-ea"/>
                <a:cs typeface="HelveticaNeueLT Std Med"/>
              </a:rPr>
              <a:t>sial</a:t>
            </a:r>
            <a:r>
              <a:rPr kumimoji="0" sz="750" b="1" i="0" u="none" strike="noStrike" kern="1200" cap="none" spc="0" normalizeH="0" baseline="0" noProof="0" dirty="0">
                <a:ln>
                  <a:noFill/>
                </a:ln>
                <a:solidFill>
                  <a:prstClr val="black"/>
                </a:solidFill>
                <a:effectLst/>
                <a:uLnTx/>
                <a:uFillTx/>
                <a:latin typeface="HelveticaNeueLT Std Med"/>
                <a:ea typeface="+mn-ea"/>
                <a:cs typeface="HelveticaNeueLT Std Med"/>
              </a:rPr>
              <a:t>e  </a:t>
            </a:r>
            <a:r>
              <a:rPr kumimoji="0" sz="750" b="1" i="0" u="none" strike="noStrike" kern="1200" cap="none" spc="15" normalizeH="0" baseline="0" noProof="0" dirty="0">
                <a:ln>
                  <a:noFill/>
                </a:ln>
                <a:solidFill>
                  <a:prstClr val="black"/>
                </a:solidFill>
                <a:effectLst/>
                <a:uLnTx/>
                <a:uFillTx/>
                <a:latin typeface="HelveticaNeueLT Std Med"/>
                <a:ea typeface="+mn-ea"/>
                <a:cs typeface="HelveticaNeueLT Std Med"/>
              </a:rPr>
              <a:t>Maturität</a:t>
            </a:r>
            <a:endParaRPr kumimoji="0" sz="750" b="0" i="0" u="none" strike="noStrike" kern="1200" cap="none" spc="0" normalizeH="0" baseline="0" noProof="0">
              <a:ln>
                <a:noFill/>
              </a:ln>
              <a:solidFill>
                <a:prstClr val="black"/>
              </a:solidFill>
              <a:effectLst/>
              <a:uLnTx/>
              <a:uFillTx/>
              <a:latin typeface="HelveticaNeueLT Std Med"/>
              <a:ea typeface="+mn-ea"/>
              <a:cs typeface="HelveticaNeueLT Std Med"/>
            </a:endParaRPr>
          </a:p>
        </p:txBody>
      </p:sp>
      <p:sp>
        <p:nvSpPr>
          <p:cNvPr id="750" name="object 13"/>
          <p:cNvSpPr txBox="1"/>
          <p:nvPr/>
        </p:nvSpPr>
        <p:spPr>
          <a:xfrm>
            <a:off x="2486431" y="6030371"/>
            <a:ext cx="7090409" cy="401955"/>
          </a:xfrm>
          <a:prstGeom prst="rect">
            <a:avLst/>
          </a:prstGeom>
          <a:solidFill>
            <a:srgbClr val="DADADA"/>
          </a:solidFill>
        </p:spPr>
        <p:txBody>
          <a:bodyPr vert="horz"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950" b="0" i="0" u="none" strike="noStrike" kern="1200" cap="none" spc="0" normalizeH="0" baseline="0" noProof="0">
              <a:ln>
                <a:noFill/>
              </a:ln>
              <a:solidFill>
                <a:prstClr val="black"/>
              </a:solidFill>
              <a:effectLst/>
              <a:uLnTx/>
              <a:uFillTx/>
              <a:latin typeface="Times New Roman"/>
              <a:ea typeface="+mn-ea"/>
              <a:cs typeface="Times New Roman"/>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sz="750" b="1" i="0" u="none" strike="noStrike" kern="1200" cap="none" spc="10" normalizeH="0" baseline="0" noProof="0" dirty="0">
                <a:ln>
                  <a:noFill/>
                </a:ln>
                <a:solidFill>
                  <a:prstClr val="black"/>
                </a:solidFill>
                <a:effectLst/>
                <a:uLnTx/>
                <a:uFillTx/>
                <a:latin typeface="HelveticaNeueLT Std Med"/>
                <a:ea typeface="+mn-ea"/>
                <a:cs typeface="HelveticaNeueLT Std Med"/>
              </a:rPr>
              <a:t>Volksschule</a:t>
            </a:r>
            <a:endParaRPr kumimoji="0" sz="750" b="0" i="0" u="none" strike="noStrike" kern="1200" cap="none" spc="0" normalizeH="0" baseline="0" noProof="0">
              <a:ln>
                <a:noFill/>
              </a:ln>
              <a:solidFill>
                <a:prstClr val="black"/>
              </a:solidFill>
              <a:effectLst/>
              <a:uLnTx/>
              <a:uFillTx/>
              <a:latin typeface="HelveticaNeueLT Std Med"/>
              <a:ea typeface="+mn-ea"/>
              <a:cs typeface="HelveticaNeueLT Std Med"/>
            </a:endParaRPr>
          </a:p>
        </p:txBody>
      </p:sp>
      <p:sp>
        <p:nvSpPr>
          <p:cNvPr id="751" name="object 14"/>
          <p:cNvSpPr/>
          <p:nvPr/>
        </p:nvSpPr>
        <p:spPr>
          <a:xfrm>
            <a:off x="2979509" y="5525407"/>
            <a:ext cx="1391920" cy="234315"/>
          </a:xfrm>
          <a:custGeom>
            <a:avLst/>
            <a:gdLst/>
            <a:ahLst/>
            <a:cxnLst/>
            <a:rect l="l" t="t" r="r" b="b"/>
            <a:pathLst>
              <a:path w="1391920" h="234315">
                <a:moveTo>
                  <a:pt x="1391731" y="0"/>
                </a:moveTo>
                <a:lnTo>
                  <a:pt x="0" y="0"/>
                </a:lnTo>
                <a:lnTo>
                  <a:pt x="0" y="234200"/>
                </a:lnTo>
                <a:lnTo>
                  <a:pt x="1391731" y="234200"/>
                </a:lnTo>
                <a:lnTo>
                  <a:pt x="1391731" y="0"/>
                </a:lnTo>
                <a:close/>
              </a:path>
            </a:pathLst>
          </a:custGeom>
          <a:solidFill>
            <a:srgbClr val="94D4EE"/>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752" name="object 15"/>
          <p:cNvSpPr txBox="1"/>
          <p:nvPr/>
        </p:nvSpPr>
        <p:spPr>
          <a:xfrm>
            <a:off x="3223983" y="5568553"/>
            <a:ext cx="902969" cy="140335"/>
          </a:xfrm>
          <a:prstGeom prst="rect">
            <a:avLst/>
          </a:prstGeom>
        </p:spPr>
        <p:txBody>
          <a:bodyPr vert="horz" wrap="square" lIns="0" tIns="12700" rIns="0" bIns="0" rtlCol="0">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sz="750" b="1" i="0" u="none" strike="noStrike" kern="1200" cap="none" spc="10" normalizeH="0" baseline="0" noProof="0" dirty="0">
                <a:ln>
                  <a:noFill/>
                </a:ln>
                <a:solidFill>
                  <a:prstClr val="black"/>
                </a:solidFill>
                <a:effectLst/>
                <a:uLnTx/>
                <a:uFillTx/>
                <a:latin typeface="HelveticaNeueLT Std Med"/>
                <a:ea typeface="+mn-ea"/>
                <a:cs typeface="HelveticaNeueLT Std Med"/>
              </a:rPr>
              <a:t>Brückenangebote</a:t>
            </a:r>
            <a:endParaRPr kumimoji="0" sz="750" b="0" i="0" u="none" strike="noStrike" kern="1200" cap="none" spc="0" normalizeH="0" baseline="0" noProof="0">
              <a:ln>
                <a:noFill/>
              </a:ln>
              <a:solidFill>
                <a:prstClr val="black"/>
              </a:solidFill>
              <a:effectLst/>
              <a:uLnTx/>
              <a:uFillTx/>
              <a:latin typeface="HelveticaNeueLT Std Med"/>
              <a:ea typeface="+mn-ea"/>
              <a:cs typeface="HelveticaNeueLT Std Med"/>
            </a:endParaRPr>
          </a:p>
        </p:txBody>
      </p:sp>
      <p:sp>
        <p:nvSpPr>
          <p:cNvPr id="753" name="object 16"/>
          <p:cNvSpPr txBox="1"/>
          <p:nvPr/>
        </p:nvSpPr>
        <p:spPr>
          <a:xfrm>
            <a:off x="2617330" y="3169978"/>
            <a:ext cx="138430" cy="1671320"/>
          </a:xfrm>
          <a:prstGeom prst="rect">
            <a:avLst/>
          </a:prstGeom>
        </p:spPr>
        <p:txBody>
          <a:bodyPr vert="vert270" wrap="square" lIns="0" tIns="7620" rIns="0" bIns="0" rtlCol="0">
            <a:spAutoFit/>
          </a:bodyPr>
          <a:lstStyle/>
          <a:p>
            <a:pPr marL="12700" marR="0" lvl="0" indent="0" algn="l" defTabSz="914400" rtl="0" eaLnBrk="1" fontAlgn="auto" latinLnBrk="0" hangingPunct="1">
              <a:lnSpc>
                <a:spcPct val="100000"/>
              </a:lnSpc>
              <a:spcBef>
                <a:spcPts val="60"/>
              </a:spcBef>
              <a:spcAft>
                <a:spcPts val="0"/>
              </a:spcAft>
              <a:buClrTx/>
              <a:buSzTx/>
              <a:buFontTx/>
              <a:buNone/>
              <a:tabLst/>
              <a:defRPr/>
            </a:pPr>
            <a:r>
              <a:rPr kumimoji="0" sz="750" b="1" i="0" u="none" strike="noStrike" kern="1200" cap="none" spc="15" normalizeH="0" baseline="0" noProof="0" dirty="0">
                <a:ln>
                  <a:noFill/>
                </a:ln>
                <a:solidFill>
                  <a:prstClr val="black"/>
                </a:solidFill>
                <a:effectLst/>
                <a:uLnTx/>
                <a:uFillTx/>
                <a:latin typeface="HelveticaNeueLT Std Med"/>
                <a:ea typeface="+mn-ea"/>
                <a:cs typeface="HelveticaNeueLT Std Med"/>
              </a:rPr>
              <a:t>Berufsabschluss</a:t>
            </a:r>
            <a:r>
              <a:rPr kumimoji="0" sz="750" b="1" i="0" u="none" strike="noStrike" kern="1200" cap="none" spc="-20" normalizeH="0" baseline="0" noProof="0" dirty="0">
                <a:ln>
                  <a:noFill/>
                </a:ln>
                <a:solidFill>
                  <a:prstClr val="black"/>
                </a:solidFill>
                <a:effectLst/>
                <a:uLnTx/>
                <a:uFillTx/>
                <a:latin typeface="HelveticaNeueLT Std Med"/>
                <a:ea typeface="+mn-ea"/>
                <a:cs typeface="HelveticaNeueLT Std Med"/>
              </a:rPr>
              <a:t> </a:t>
            </a:r>
            <a:r>
              <a:rPr kumimoji="0" sz="750" b="1" i="0" u="none" strike="noStrike" kern="1200" cap="none" spc="10" normalizeH="0" baseline="0" noProof="0" dirty="0">
                <a:ln>
                  <a:noFill/>
                </a:ln>
                <a:solidFill>
                  <a:prstClr val="black"/>
                </a:solidFill>
                <a:effectLst/>
                <a:uLnTx/>
                <a:uFillTx/>
                <a:latin typeface="HelveticaNeueLT Std Med"/>
                <a:ea typeface="+mn-ea"/>
                <a:cs typeface="HelveticaNeueLT Std Med"/>
              </a:rPr>
              <a:t>für</a:t>
            </a:r>
            <a:r>
              <a:rPr kumimoji="0" sz="750" b="1" i="0" u="none" strike="noStrike" kern="1200" cap="none" spc="-20" normalizeH="0" baseline="0" noProof="0" dirty="0">
                <a:ln>
                  <a:noFill/>
                </a:ln>
                <a:solidFill>
                  <a:prstClr val="black"/>
                </a:solidFill>
                <a:effectLst/>
                <a:uLnTx/>
                <a:uFillTx/>
                <a:latin typeface="HelveticaNeueLT Std Med"/>
                <a:ea typeface="+mn-ea"/>
                <a:cs typeface="HelveticaNeueLT Std Med"/>
              </a:rPr>
              <a:t> </a:t>
            </a:r>
            <a:r>
              <a:rPr kumimoji="0" sz="750" b="1" i="0" u="none" strike="noStrike" kern="1200" cap="none" spc="15" normalizeH="0" baseline="0" noProof="0" dirty="0">
                <a:ln>
                  <a:noFill/>
                </a:ln>
                <a:solidFill>
                  <a:prstClr val="black"/>
                </a:solidFill>
                <a:effectLst/>
                <a:uLnTx/>
                <a:uFillTx/>
                <a:latin typeface="HelveticaNeueLT Std Med"/>
                <a:ea typeface="+mn-ea"/>
                <a:cs typeface="HelveticaNeueLT Std Med"/>
              </a:rPr>
              <a:t>Erwachsene</a:t>
            </a:r>
            <a:endParaRPr kumimoji="0" sz="750" b="0" i="0" u="none" strike="noStrike" kern="1200" cap="none" spc="0" normalizeH="0" baseline="0" noProof="0">
              <a:ln>
                <a:noFill/>
              </a:ln>
              <a:solidFill>
                <a:prstClr val="black"/>
              </a:solidFill>
              <a:effectLst/>
              <a:uLnTx/>
              <a:uFillTx/>
              <a:latin typeface="HelveticaNeueLT Std Med"/>
              <a:ea typeface="+mn-ea"/>
              <a:cs typeface="HelveticaNeueLT Std Med"/>
            </a:endParaRPr>
          </a:p>
        </p:txBody>
      </p:sp>
      <p:sp>
        <p:nvSpPr>
          <p:cNvPr id="754" name="object 17"/>
          <p:cNvSpPr txBox="1"/>
          <p:nvPr/>
        </p:nvSpPr>
        <p:spPr>
          <a:xfrm>
            <a:off x="2490100" y="1919510"/>
            <a:ext cx="1276350" cy="473709"/>
          </a:xfrm>
          <a:prstGeom prst="rect">
            <a:avLst/>
          </a:prstGeom>
          <a:ln w="7325">
            <a:solidFill>
              <a:srgbClr val="000000"/>
            </a:solidFill>
          </a:ln>
        </p:spPr>
        <p:txBody>
          <a:bodyPr vert="horz" wrap="square" lIns="0" tIns="60960" rIns="0" bIns="0" rtlCol="0">
            <a:spAutoFit/>
          </a:bodyPr>
          <a:lstStyle/>
          <a:p>
            <a:pPr marL="163830" marR="156210" lvl="0" indent="-635" algn="ctr" defTabSz="914400" rtl="0" eaLnBrk="1" fontAlgn="auto" latinLnBrk="0" hangingPunct="1">
              <a:lnSpc>
                <a:spcPct val="100000"/>
              </a:lnSpc>
              <a:spcBef>
                <a:spcPts val="480"/>
              </a:spcBef>
              <a:spcAft>
                <a:spcPts val="0"/>
              </a:spcAft>
              <a:buClrTx/>
              <a:buSzTx/>
              <a:buFontTx/>
              <a:buNone/>
              <a:tabLst/>
              <a:defRPr/>
            </a:pPr>
            <a:r>
              <a:rPr kumimoji="0" sz="750" b="1" i="0" u="none" strike="noStrike" kern="1200" cap="none" spc="10" normalizeH="0" baseline="0" noProof="0" dirty="0">
                <a:ln>
                  <a:noFill/>
                </a:ln>
                <a:solidFill>
                  <a:prstClr val="black"/>
                </a:solidFill>
                <a:effectLst/>
                <a:uLnTx/>
                <a:uFillTx/>
                <a:latin typeface="HelveticaNeueLT Std Med"/>
                <a:ea typeface="+mn-ea"/>
                <a:cs typeface="HelveticaNeueLT Std Med"/>
              </a:rPr>
              <a:t>Höhere </a:t>
            </a:r>
            <a:r>
              <a:rPr kumimoji="0" sz="750" b="1" i="0" u="none" strike="noStrike" kern="1200" cap="none" spc="15" normalizeH="0" baseline="0" noProof="0" dirty="0">
                <a:ln>
                  <a:noFill/>
                </a:ln>
                <a:solidFill>
                  <a:prstClr val="black"/>
                </a:solidFill>
                <a:effectLst/>
                <a:uLnTx/>
                <a:uFillTx/>
                <a:latin typeface="HelveticaNeueLT Std Med"/>
                <a:ea typeface="+mn-ea"/>
                <a:cs typeface="HelveticaNeueLT Std Med"/>
              </a:rPr>
              <a:t> </a:t>
            </a:r>
            <a:r>
              <a:rPr kumimoji="0" sz="750" b="1" i="0" u="none" strike="noStrike" kern="1200" cap="none" spc="10" normalizeH="0" baseline="0" noProof="0" dirty="0">
                <a:ln>
                  <a:noFill/>
                </a:ln>
                <a:solidFill>
                  <a:prstClr val="black"/>
                </a:solidFill>
                <a:effectLst/>
                <a:uLnTx/>
                <a:uFillTx/>
                <a:latin typeface="HelveticaNeueLT Std Med"/>
                <a:ea typeface="+mn-ea"/>
                <a:cs typeface="HelveticaNeueLT Std Med"/>
              </a:rPr>
              <a:t>Fachprüfung (HFP) </a:t>
            </a:r>
            <a:r>
              <a:rPr kumimoji="0" sz="750" b="1" i="0" u="none" strike="noStrike" kern="1200" cap="none" spc="-225" normalizeH="0" baseline="0" noProof="0" dirty="0">
                <a:ln>
                  <a:noFill/>
                </a:ln>
                <a:solidFill>
                  <a:prstClr val="black"/>
                </a:solidFill>
                <a:effectLst/>
                <a:uLnTx/>
                <a:uFillTx/>
                <a:latin typeface="HelveticaNeueLT Std Med"/>
                <a:ea typeface="+mn-ea"/>
                <a:cs typeface="HelveticaNeueLT Std Med"/>
              </a:rPr>
              <a:t> </a:t>
            </a:r>
            <a:r>
              <a:rPr kumimoji="0" sz="750" b="1" i="0" u="none" strike="noStrike" kern="1200" cap="none" spc="15" normalizeH="0" baseline="0" noProof="0" dirty="0">
                <a:ln>
                  <a:noFill/>
                </a:ln>
                <a:solidFill>
                  <a:prstClr val="black"/>
                </a:solidFill>
                <a:effectLst/>
                <a:uLnTx/>
                <a:uFillTx/>
                <a:latin typeface="HelveticaNeueLT Std Med"/>
                <a:ea typeface="+mn-ea"/>
                <a:cs typeface="HelveticaNeueLT Std Med"/>
              </a:rPr>
              <a:t>Beru</a:t>
            </a:r>
            <a:r>
              <a:rPr kumimoji="0" sz="750" b="1" i="0" u="none" strike="noStrike" kern="1200" cap="none" spc="20" normalizeH="0" baseline="0" noProof="0" dirty="0">
                <a:ln>
                  <a:noFill/>
                </a:ln>
                <a:solidFill>
                  <a:prstClr val="black"/>
                </a:solidFill>
                <a:effectLst/>
                <a:uLnTx/>
                <a:uFillTx/>
                <a:latin typeface="HelveticaNeueLT Std Med"/>
                <a:ea typeface="+mn-ea"/>
                <a:cs typeface="HelveticaNeueLT Std Med"/>
              </a:rPr>
              <a:t>fs</a:t>
            </a:r>
            <a:r>
              <a:rPr kumimoji="0" sz="750" b="1" i="0" u="none" strike="noStrike" kern="1200" cap="none" spc="15" normalizeH="0" baseline="0" noProof="0" dirty="0">
                <a:ln>
                  <a:noFill/>
                </a:ln>
                <a:solidFill>
                  <a:prstClr val="black"/>
                </a:solidFill>
                <a:effectLst/>
                <a:uLnTx/>
                <a:uFillTx/>
                <a:latin typeface="HelveticaNeueLT Std Med"/>
                <a:ea typeface="+mn-ea"/>
                <a:cs typeface="HelveticaNeueLT Std Med"/>
              </a:rPr>
              <a:t>prüfu</a:t>
            </a:r>
            <a:r>
              <a:rPr kumimoji="0" sz="750" b="1" i="0" u="none" strike="noStrike" kern="1200" cap="none" spc="20" normalizeH="0" baseline="0" noProof="0" dirty="0">
                <a:ln>
                  <a:noFill/>
                </a:ln>
                <a:solidFill>
                  <a:prstClr val="black"/>
                </a:solidFill>
                <a:effectLst/>
                <a:uLnTx/>
                <a:uFillTx/>
                <a:latin typeface="HelveticaNeueLT Std Med"/>
                <a:ea typeface="+mn-ea"/>
                <a:cs typeface="HelveticaNeueLT Std Med"/>
              </a:rPr>
              <a:t>n</a:t>
            </a:r>
            <a:r>
              <a:rPr kumimoji="0" sz="750" b="1" i="0" u="none" strike="noStrike" kern="1200" cap="none" spc="0" normalizeH="0" baseline="0" noProof="0" dirty="0">
                <a:ln>
                  <a:noFill/>
                </a:ln>
                <a:solidFill>
                  <a:prstClr val="black"/>
                </a:solidFill>
                <a:effectLst/>
                <a:uLnTx/>
                <a:uFillTx/>
                <a:latin typeface="HelveticaNeueLT Std Med"/>
                <a:ea typeface="+mn-ea"/>
                <a:cs typeface="HelveticaNeueLT Std Med"/>
              </a:rPr>
              <a:t>g</a:t>
            </a:r>
            <a:r>
              <a:rPr kumimoji="0" sz="750" b="1" i="0" u="none" strike="noStrike" kern="1200" cap="none" spc="5" normalizeH="0" baseline="0" noProof="0" dirty="0">
                <a:ln>
                  <a:noFill/>
                </a:ln>
                <a:solidFill>
                  <a:prstClr val="black"/>
                </a:solidFill>
                <a:effectLst/>
                <a:uLnTx/>
                <a:uFillTx/>
                <a:latin typeface="HelveticaNeueLT Std Med"/>
                <a:ea typeface="+mn-ea"/>
                <a:cs typeface="HelveticaNeueLT Std Med"/>
              </a:rPr>
              <a:t> </a:t>
            </a:r>
            <a:r>
              <a:rPr kumimoji="0" sz="750" b="1" i="0" u="none" strike="noStrike" kern="1200" cap="none" spc="20" normalizeH="0" baseline="0" noProof="0" dirty="0">
                <a:ln>
                  <a:noFill/>
                </a:ln>
                <a:solidFill>
                  <a:prstClr val="black"/>
                </a:solidFill>
                <a:effectLst/>
                <a:uLnTx/>
                <a:uFillTx/>
                <a:latin typeface="HelveticaNeueLT Std Med"/>
                <a:ea typeface="+mn-ea"/>
                <a:cs typeface="HelveticaNeueLT Std Med"/>
              </a:rPr>
              <a:t>(B</a:t>
            </a:r>
            <a:r>
              <a:rPr kumimoji="0" sz="750" b="1" i="0" u="none" strike="noStrike" kern="1200" cap="none" spc="10" normalizeH="0" baseline="0" noProof="0" dirty="0">
                <a:ln>
                  <a:noFill/>
                </a:ln>
                <a:solidFill>
                  <a:prstClr val="black"/>
                </a:solidFill>
                <a:effectLst/>
                <a:uLnTx/>
                <a:uFillTx/>
                <a:latin typeface="HelveticaNeueLT Std Med"/>
                <a:ea typeface="+mn-ea"/>
                <a:cs typeface="HelveticaNeueLT Std Med"/>
              </a:rPr>
              <a:t>P</a:t>
            </a:r>
            <a:r>
              <a:rPr kumimoji="0" sz="750" b="1" i="0" u="none" strike="noStrike" kern="1200" cap="none" spc="0" normalizeH="0" baseline="0" noProof="0" dirty="0">
                <a:ln>
                  <a:noFill/>
                </a:ln>
                <a:solidFill>
                  <a:prstClr val="black"/>
                </a:solidFill>
                <a:effectLst/>
                <a:uLnTx/>
                <a:uFillTx/>
                <a:latin typeface="HelveticaNeueLT Std Med"/>
                <a:ea typeface="+mn-ea"/>
                <a:cs typeface="HelveticaNeueLT Std Med"/>
              </a:rPr>
              <a:t>)</a:t>
            </a:r>
            <a:endParaRPr kumimoji="0" sz="750" b="0" i="0" u="none" strike="noStrike" kern="1200" cap="none" spc="0" normalizeH="0" baseline="0" noProof="0">
              <a:ln>
                <a:noFill/>
              </a:ln>
              <a:solidFill>
                <a:prstClr val="black"/>
              </a:solidFill>
              <a:effectLst/>
              <a:uLnTx/>
              <a:uFillTx/>
              <a:latin typeface="HelveticaNeueLT Std Med"/>
              <a:ea typeface="+mn-ea"/>
              <a:cs typeface="HelveticaNeueLT Std Med"/>
            </a:endParaRPr>
          </a:p>
        </p:txBody>
      </p:sp>
      <p:sp>
        <p:nvSpPr>
          <p:cNvPr id="755" name="object 18"/>
          <p:cNvSpPr txBox="1"/>
          <p:nvPr/>
        </p:nvSpPr>
        <p:spPr>
          <a:xfrm>
            <a:off x="3867834" y="1919686"/>
            <a:ext cx="1384300" cy="473709"/>
          </a:xfrm>
          <a:prstGeom prst="rect">
            <a:avLst/>
          </a:prstGeom>
          <a:ln w="7325">
            <a:solidFill>
              <a:srgbClr val="000000"/>
            </a:solidFill>
          </a:ln>
        </p:spPr>
        <p:txBody>
          <a:bodyPr vert="horz" wrap="square" lIns="0" tIns="1270" rIns="0" bIns="0" rtlCol="0">
            <a:spAutoFit/>
          </a:bodyPr>
          <a:lstStyle/>
          <a:p>
            <a:pPr marL="0" marR="0" lvl="0" indent="0" algn="l" defTabSz="914400" rtl="0" eaLnBrk="1" fontAlgn="auto" latinLnBrk="0" hangingPunct="1">
              <a:lnSpc>
                <a:spcPct val="100000"/>
              </a:lnSpc>
              <a:spcBef>
                <a:spcPts val="10"/>
              </a:spcBef>
              <a:spcAft>
                <a:spcPts val="0"/>
              </a:spcAft>
              <a:buClrTx/>
              <a:buSzTx/>
              <a:buFontTx/>
              <a:buNone/>
              <a:tabLst/>
              <a:defRPr/>
            </a:pPr>
            <a:endParaRPr kumimoji="0" sz="800" b="0" i="0" u="none" strike="noStrike" kern="1200" cap="none" spc="0" normalizeH="0" baseline="0" noProof="0">
              <a:ln>
                <a:noFill/>
              </a:ln>
              <a:solidFill>
                <a:prstClr val="black"/>
              </a:solidFill>
              <a:effectLst/>
              <a:uLnTx/>
              <a:uFillTx/>
              <a:latin typeface="Times New Roman"/>
              <a:ea typeface="+mn-ea"/>
              <a:cs typeface="Times New Roman"/>
            </a:endParaRPr>
          </a:p>
          <a:p>
            <a:pPr marL="297815" marR="285750" lvl="0" indent="216535" algn="l" defTabSz="914400" rtl="0" eaLnBrk="1" fontAlgn="auto" latinLnBrk="0" hangingPunct="1">
              <a:lnSpc>
                <a:spcPct val="100000"/>
              </a:lnSpc>
              <a:spcBef>
                <a:spcPts val="0"/>
              </a:spcBef>
              <a:spcAft>
                <a:spcPts val="0"/>
              </a:spcAft>
              <a:buClrTx/>
              <a:buSzTx/>
              <a:buFontTx/>
              <a:buNone/>
              <a:tabLst/>
              <a:defRPr/>
            </a:pPr>
            <a:r>
              <a:rPr kumimoji="0" sz="750" b="1" i="0" u="none" strike="noStrike" kern="1200" cap="none" spc="10" normalizeH="0" baseline="0" noProof="0" dirty="0">
                <a:ln>
                  <a:noFill/>
                </a:ln>
                <a:solidFill>
                  <a:prstClr val="black"/>
                </a:solidFill>
                <a:effectLst/>
                <a:uLnTx/>
                <a:uFillTx/>
                <a:latin typeface="HelveticaNeueLT Std Med"/>
                <a:ea typeface="+mn-ea"/>
                <a:cs typeface="HelveticaNeueLT Std Med"/>
              </a:rPr>
              <a:t>Höhere </a:t>
            </a:r>
            <a:r>
              <a:rPr kumimoji="0" sz="750" b="1" i="0" u="none" strike="noStrike" kern="1200" cap="none" spc="15" normalizeH="0" baseline="0" noProof="0" dirty="0">
                <a:ln>
                  <a:noFill/>
                </a:ln>
                <a:solidFill>
                  <a:prstClr val="black"/>
                </a:solidFill>
                <a:effectLst/>
                <a:uLnTx/>
                <a:uFillTx/>
                <a:latin typeface="HelveticaNeueLT Std Med"/>
                <a:ea typeface="+mn-ea"/>
                <a:cs typeface="HelveticaNeueLT Std Med"/>
              </a:rPr>
              <a:t> </a:t>
            </a:r>
            <a:r>
              <a:rPr kumimoji="0" sz="750" b="1" i="0" u="none" strike="noStrike" kern="1200" cap="none" spc="10" normalizeH="0" baseline="0" noProof="0" dirty="0">
                <a:ln>
                  <a:noFill/>
                </a:ln>
                <a:solidFill>
                  <a:prstClr val="black"/>
                </a:solidFill>
                <a:effectLst/>
                <a:uLnTx/>
                <a:uFillTx/>
                <a:latin typeface="HelveticaNeueLT Std Med"/>
                <a:ea typeface="+mn-ea"/>
                <a:cs typeface="HelveticaNeueLT Std Med"/>
              </a:rPr>
              <a:t>Fachschule</a:t>
            </a:r>
            <a:r>
              <a:rPr kumimoji="0" sz="750" b="1" i="0" u="none" strike="noStrike" kern="1200" cap="none" spc="-45" normalizeH="0" baseline="0" noProof="0" dirty="0">
                <a:ln>
                  <a:noFill/>
                </a:ln>
                <a:solidFill>
                  <a:prstClr val="black"/>
                </a:solidFill>
                <a:effectLst/>
                <a:uLnTx/>
                <a:uFillTx/>
                <a:latin typeface="HelveticaNeueLT Std Med"/>
                <a:ea typeface="+mn-ea"/>
                <a:cs typeface="HelveticaNeueLT Std Med"/>
              </a:rPr>
              <a:t> </a:t>
            </a:r>
            <a:r>
              <a:rPr kumimoji="0" sz="750" b="1" i="0" u="none" strike="noStrike" kern="1200" cap="none" spc="15" normalizeH="0" baseline="0" noProof="0" dirty="0">
                <a:ln>
                  <a:noFill/>
                </a:ln>
                <a:solidFill>
                  <a:prstClr val="black"/>
                </a:solidFill>
                <a:effectLst/>
                <a:uLnTx/>
                <a:uFillTx/>
                <a:latin typeface="HelveticaNeueLT Std Med"/>
                <a:ea typeface="+mn-ea"/>
                <a:cs typeface="HelveticaNeueLT Std Med"/>
              </a:rPr>
              <a:t>(HF)</a:t>
            </a:r>
            <a:endParaRPr kumimoji="0" sz="750" b="0" i="0" u="none" strike="noStrike" kern="1200" cap="none" spc="0" normalizeH="0" baseline="0" noProof="0">
              <a:ln>
                <a:noFill/>
              </a:ln>
              <a:solidFill>
                <a:prstClr val="black"/>
              </a:solidFill>
              <a:effectLst/>
              <a:uLnTx/>
              <a:uFillTx/>
              <a:latin typeface="HelveticaNeueLT Std Med"/>
              <a:ea typeface="+mn-ea"/>
              <a:cs typeface="HelveticaNeueLT Std Med"/>
            </a:endParaRPr>
          </a:p>
        </p:txBody>
      </p:sp>
      <p:sp>
        <p:nvSpPr>
          <p:cNvPr id="756" name="object 19"/>
          <p:cNvSpPr txBox="1"/>
          <p:nvPr/>
        </p:nvSpPr>
        <p:spPr>
          <a:xfrm>
            <a:off x="5338763" y="1919827"/>
            <a:ext cx="1384300" cy="473709"/>
          </a:xfrm>
          <a:prstGeom prst="rect">
            <a:avLst/>
          </a:prstGeom>
          <a:ln w="7325">
            <a:solidFill>
              <a:srgbClr val="000000"/>
            </a:solidFill>
          </a:ln>
        </p:spPr>
        <p:txBody>
          <a:bodyPr vert="horz" wrap="square" lIns="0" tIns="1270" rIns="0" bIns="0" rtlCol="0">
            <a:spAutoFit/>
          </a:bodyPr>
          <a:lstStyle/>
          <a:p>
            <a:pPr marL="0" marR="0" lvl="0" indent="0" algn="l" defTabSz="914400" rtl="0" eaLnBrk="1" fontAlgn="auto" latinLnBrk="0" hangingPunct="1">
              <a:lnSpc>
                <a:spcPct val="100000"/>
              </a:lnSpc>
              <a:spcBef>
                <a:spcPts val="10"/>
              </a:spcBef>
              <a:spcAft>
                <a:spcPts val="0"/>
              </a:spcAft>
              <a:buClrTx/>
              <a:buSzTx/>
              <a:buFontTx/>
              <a:buNone/>
              <a:tabLst/>
              <a:defRPr/>
            </a:pPr>
            <a:endParaRPr kumimoji="0" sz="800" b="0" i="0" u="none" strike="noStrike" kern="1200" cap="none" spc="0" normalizeH="0" baseline="0" noProof="0">
              <a:ln>
                <a:noFill/>
              </a:ln>
              <a:solidFill>
                <a:prstClr val="black"/>
              </a:solidFill>
              <a:effectLst/>
              <a:uLnTx/>
              <a:uFillTx/>
              <a:latin typeface="Times New Roman"/>
              <a:ea typeface="+mn-ea"/>
              <a:cs typeface="Times New Roman"/>
            </a:endParaRPr>
          </a:p>
          <a:p>
            <a:pPr marL="594995" marR="279400" lvl="0" indent="-308610" algn="l" defTabSz="914400" rtl="0" eaLnBrk="1" fontAlgn="auto" latinLnBrk="0" hangingPunct="1">
              <a:lnSpc>
                <a:spcPct val="100000"/>
              </a:lnSpc>
              <a:spcBef>
                <a:spcPts val="0"/>
              </a:spcBef>
              <a:spcAft>
                <a:spcPts val="0"/>
              </a:spcAft>
              <a:buClrTx/>
              <a:buSzTx/>
              <a:buFontTx/>
              <a:buNone/>
              <a:tabLst/>
              <a:defRPr/>
            </a:pPr>
            <a:r>
              <a:rPr kumimoji="0" sz="750" b="1" i="0" u="none" strike="noStrike" kern="1200" cap="none" spc="0" normalizeH="0" baseline="0" noProof="0" dirty="0">
                <a:ln>
                  <a:noFill/>
                </a:ln>
                <a:solidFill>
                  <a:prstClr val="black"/>
                </a:solidFill>
                <a:effectLst/>
                <a:uLnTx/>
                <a:uFillTx/>
                <a:latin typeface="HelveticaNeueLT Std Med"/>
                <a:ea typeface="+mn-ea"/>
                <a:cs typeface="HelveticaNeueLT Std Med"/>
              </a:rPr>
              <a:t>F</a:t>
            </a:r>
            <a:r>
              <a:rPr kumimoji="0" sz="750" b="1" i="0" u="none" strike="noStrike" kern="1200" cap="none" spc="15" normalizeH="0" baseline="0" noProof="0" dirty="0">
                <a:ln>
                  <a:noFill/>
                </a:ln>
                <a:solidFill>
                  <a:prstClr val="black"/>
                </a:solidFill>
                <a:effectLst/>
                <a:uLnTx/>
                <a:uFillTx/>
                <a:latin typeface="HelveticaNeueLT Std Med"/>
                <a:ea typeface="+mn-ea"/>
                <a:cs typeface="HelveticaNeueLT Std Med"/>
              </a:rPr>
              <a:t>achhoc</a:t>
            </a:r>
            <a:r>
              <a:rPr kumimoji="0" sz="750" b="1" i="0" u="none" strike="noStrike" kern="1200" cap="none" spc="20" normalizeH="0" baseline="0" noProof="0" dirty="0">
                <a:ln>
                  <a:noFill/>
                </a:ln>
                <a:solidFill>
                  <a:prstClr val="black"/>
                </a:solidFill>
                <a:effectLst/>
                <a:uLnTx/>
                <a:uFillTx/>
                <a:latin typeface="HelveticaNeueLT Std Med"/>
                <a:ea typeface="+mn-ea"/>
                <a:cs typeface="HelveticaNeueLT Std Med"/>
              </a:rPr>
              <a:t>h</a:t>
            </a:r>
            <a:r>
              <a:rPr kumimoji="0" sz="750" b="1" i="0" u="none" strike="noStrike" kern="1200" cap="none" spc="15" normalizeH="0" baseline="0" noProof="0" dirty="0">
                <a:ln>
                  <a:noFill/>
                </a:ln>
                <a:solidFill>
                  <a:prstClr val="black"/>
                </a:solidFill>
                <a:effectLst/>
                <a:uLnTx/>
                <a:uFillTx/>
                <a:latin typeface="HelveticaNeueLT Std Med"/>
                <a:ea typeface="+mn-ea"/>
                <a:cs typeface="HelveticaNeueLT Std Med"/>
              </a:rPr>
              <a:t>schul</a:t>
            </a:r>
            <a:r>
              <a:rPr kumimoji="0" sz="750" b="1" i="0" u="none" strike="noStrike" kern="1200" cap="none" spc="0" normalizeH="0" baseline="0" noProof="0" dirty="0">
                <a:ln>
                  <a:noFill/>
                </a:ln>
                <a:solidFill>
                  <a:prstClr val="black"/>
                </a:solidFill>
                <a:effectLst/>
                <a:uLnTx/>
                <a:uFillTx/>
                <a:latin typeface="HelveticaNeueLT Std Med"/>
                <a:ea typeface="+mn-ea"/>
                <a:cs typeface="HelveticaNeueLT Std Med"/>
              </a:rPr>
              <a:t>e  </a:t>
            </a:r>
            <a:r>
              <a:rPr kumimoji="0" sz="750" b="1" i="0" u="none" strike="noStrike" kern="1200" cap="none" spc="10" normalizeH="0" baseline="0" noProof="0" dirty="0">
                <a:ln>
                  <a:noFill/>
                </a:ln>
                <a:solidFill>
                  <a:prstClr val="black"/>
                </a:solidFill>
                <a:effectLst/>
                <a:uLnTx/>
                <a:uFillTx/>
                <a:latin typeface="HelveticaNeueLT Std Med"/>
                <a:ea typeface="+mn-ea"/>
                <a:cs typeface="HelveticaNeueLT Std Med"/>
              </a:rPr>
              <a:t>(FH)</a:t>
            </a:r>
            <a:endParaRPr kumimoji="0" sz="750" b="0" i="0" u="none" strike="noStrike" kern="1200" cap="none" spc="0" normalizeH="0" baseline="0" noProof="0">
              <a:ln>
                <a:noFill/>
              </a:ln>
              <a:solidFill>
                <a:prstClr val="black"/>
              </a:solidFill>
              <a:effectLst/>
              <a:uLnTx/>
              <a:uFillTx/>
              <a:latin typeface="HelveticaNeueLT Std Med"/>
              <a:ea typeface="+mn-ea"/>
              <a:cs typeface="HelveticaNeueLT Std Med"/>
            </a:endParaRPr>
          </a:p>
        </p:txBody>
      </p:sp>
      <p:sp>
        <p:nvSpPr>
          <p:cNvPr id="757" name="object 20"/>
          <p:cNvSpPr txBox="1"/>
          <p:nvPr/>
        </p:nvSpPr>
        <p:spPr>
          <a:xfrm>
            <a:off x="6809692" y="1919827"/>
            <a:ext cx="1384300" cy="473709"/>
          </a:xfrm>
          <a:prstGeom prst="rect">
            <a:avLst/>
          </a:prstGeom>
          <a:ln w="7325">
            <a:solidFill>
              <a:srgbClr val="000000"/>
            </a:solidFill>
          </a:ln>
        </p:spPr>
        <p:txBody>
          <a:bodyPr vert="horz" wrap="square" lIns="0" tIns="1270" rIns="0" bIns="0" rtlCol="0">
            <a:spAutoFit/>
          </a:bodyPr>
          <a:lstStyle/>
          <a:p>
            <a:pPr marL="0" marR="0" lvl="0" indent="0" algn="l" defTabSz="914400" rtl="0" eaLnBrk="1" fontAlgn="auto" latinLnBrk="0" hangingPunct="1">
              <a:lnSpc>
                <a:spcPct val="100000"/>
              </a:lnSpc>
              <a:spcBef>
                <a:spcPts val="10"/>
              </a:spcBef>
              <a:spcAft>
                <a:spcPts val="0"/>
              </a:spcAft>
              <a:buClrTx/>
              <a:buSzTx/>
              <a:buFontTx/>
              <a:buNone/>
              <a:tabLst/>
              <a:defRPr/>
            </a:pPr>
            <a:endParaRPr kumimoji="0" sz="800" b="0" i="0" u="none" strike="noStrike" kern="1200" cap="none" spc="0" normalizeH="0" baseline="0" noProof="0">
              <a:ln>
                <a:noFill/>
              </a:ln>
              <a:solidFill>
                <a:prstClr val="black"/>
              </a:solidFill>
              <a:effectLst/>
              <a:uLnTx/>
              <a:uFillTx/>
              <a:latin typeface="Times New Roman"/>
              <a:ea typeface="+mn-ea"/>
              <a:cs typeface="Times New Roman"/>
            </a:endParaRPr>
          </a:p>
          <a:p>
            <a:pPr marL="284480" marR="278130" lvl="0" indent="59055" algn="l" defTabSz="914400" rtl="0" eaLnBrk="1" fontAlgn="auto" latinLnBrk="0" hangingPunct="1">
              <a:lnSpc>
                <a:spcPct val="100000"/>
              </a:lnSpc>
              <a:spcBef>
                <a:spcPts val="0"/>
              </a:spcBef>
              <a:spcAft>
                <a:spcPts val="0"/>
              </a:spcAft>
              <a:buClrTx/>
              <a:buSzTx/>
              <a:buFontTx/>
              <a:buNone/>
              <a:tabLst/>
              <a:defRPr/>
            </a:pPr>
            <a:r>
              <a:rPr kumimoji="0" sz="750" b="1" i="0" u="none" strike="noStrike" kern="1200" cap="none" spc="10" normalizeH="0" baseline="0" noProof="0" dirty="0">
                <a:ln>
                  <a:noFill/>
                </a:ln>
                <a:solidFill>
                  <a:prstClr val="black"/>
                </a:solidFill>
                <a:effectLst/>
                <a:uLnTx/>
                <a:uFillTx/>
                <a:latin typeface="HelveticaNeueLT Std Med"/>
                <a:ea typeface="+mn-ea"/>
                <a:cs typeface="HelveticaNeueLT Std Med"/>
              </a:rPr>
              <a:t>Pädagogische </a:t>
            </a:r>
            <a:r>
              <a:rPr kumimoji="0" sz="750" b="1" i="0" u="none" strike="noStrike" kern="1200" cap="none" spc="15" normalizeH="0" baseline="0" noProof="0" dirty="0">
                <a:ln>
                  <a:noFill/>
                </a:ln>
                <a:solidFill>
                  <a:prstClr val="black"/>
                </a:solidFill>
                <a:effectLst/>
                <a:uLnTx/>
                <a:uFillTx/>
                <a:latin typeface="HelveticaNeueLT Std Med"/>
                <a:ea typeface="+mn-ea"/>
                <a:cs typeface="HelveticaNeueLT Std Med"/>
              </a:rPr>
              <a:t> </a:t>
            </a:r>
            <a:r>
              <a:rPr kumimoji="0" sz="750" b="1" i="0" u="none" strike="noStrike" kern="1200" cap="none" spc="10" normalizeH="0" baseline="0" noProof="0" dirty="0">
                <a:ln>
                  <a:noFill/>
                </a:ln>
                <a:solidFill>
                  <a:prstClr val="black"/>
                </a:solidFill>
                <a:effectLst/>
                <a:uLnTx/>
                <a:uFillTx/>
                <a:latin typeface="HelveticaNeueLT Std Med"/>
                <a:ea typeface="+mn-ea"/>
                <a:cs typeface="HelveticaNeueLT Std Med"/>
              </a:rPr>
              <a:t>Hochschule</a:t>
            </a:r>
            <a:r>
              <a:rPr kumimoji="0" sz="750" b="1" i="0" u="none" strike="noStrike" kern="1200" cap="none" spc="-35" normalizeH="0" baseline="0" noProof="0" dirty="0">
                <a:ln>
                  <a:noFill/>
                </a:ln>
                <a:solidFill>
                  <a:prstClr val="black"/>
                </a:solidFill>
                <a:effectLst/>
                <a:uLnTx/>
                <a:uFillTx/>
                <a:latin typeface="HelveticaNeueLT Std Med"/>
                <a:ea typeface="+mn-ea"/>
                <a:cs typeface="HelveticaNeueLT Std Med"/>
              </a:rPr>
              <a:t> </a:t>
            </a:r>
            <a:r>
              <a:rPr kumimoji="0" sz="750" b="1" i="0" u="none" strike="noStrike" kern="1200" cap="none" spc="10" normalizeH="0" baseline="0" noProof="0" dirty="0">
                <a:ln>
                  <a:noFill/>
                </a:ln>
                <a:solidFill>
                  <a:prstClr val="black"/>
                </a:solidFill>
                <a:effectLst/>
                <a:uLnTx/>
                <a:uFillTx/>
                <a:latin typeface="HelveticaNeueLT Std Med"/>
                <a:ea typeface="+mn-ea"/>
                <a:cs typeface="HelveticaNeueLT Std Med"/>
              </a:rPr>
              <a:t>(PH)</a:t>
            </a:r>
            <a:endParaRPr kumimoji="0" sz="750" b="0" i="0" u="none" strike="noStrike" kern="1200" cap="none" spc="0" normalizeH="0" baseline="0" noProof="0">
              <a:ln>
                <a:noFill/>
              </a:ln>
              <a:solidFill>
                <a:prstClr val="black"/>
              </a:solidFill>
              <a:effectLst/>
              <a:uLnTx/>
              <a:uFillTx/>
              <a:latin typeface="HelveticaNeueLT Std Med"/>
              <a:ea typeface="+mn-ea"/>
              <a:cs typeface="HelveticaNeueLT Std Med"/>
            </a:endParaRPr>
          </a:p>
        </p:txBody>
      </p:sp>
      <p:sp>
        <p:nvSpPr>
          <p:cNvPr id="758" name="object 21"/>
          <p:cNvSpPr txBox="1"/>
          <p:nvPr/>
        </p:nvSpPr>
        <p:spPr>
          <a:xfrm>
            <a:off x="8280621" y="1919827"/>
            <a:ext cx="1294765" cy="473709"/>
          </a:xfrm>
          <a:prstGeom prst="rect">
            <a:avLst/>
          </a:prstGeom>
          <a:ln w="7325">
            <a:solidFill>
              <a:srgbClr val="000000"/>
            </a:solidFill>
          </a:ln>
        </p:spPr>
        <p:txBody>
          <a:bodyPr vert="horz" wrap="square" lIns="0" tIns="1905" rIns="0" bIns="0" rtlCol="0">
            <a:spAutoFit/>
          </a:bodyPr>
          <a:lstStyle/>
          <a:p>
            <a:pPr marL="0" marR="0" lvl="0" indent="0" algn="l" defTabSz="914400" rtl="0" eaLnBrk="1" fontAlgn="auto" latinLnBrk="0" hangingPunct="1">
              <a:lnSpc>
                <a:spcPct val="100000"/>
              </a:lnSpc>
              <a:spcBef>
                <a:spcPts val="15"/>
              </a:spcBef>
              <a:spcAft>
                <a:spcPts val="0"/>
              </a:spcAft>
              <a:buClrTx/>
              <a:buSzTx/>
              <a:buFontTx/>
              <a:buNone/>
              <a:tabLst/>
              <a:defRPr/>
            </a:pPr>
            <a:endParaRPr kumimoji="0" sz="800" b="0" i="0" u="none" strike="noStrike" kern="1200" cap="none" spc="0" normalizeH="0" baseline="0" noProof="0">
              <a:ln>
                <a:noFill/>
              </a:ln>
              <a:solidFill>
                <a:prstClr val="black"/>
              </a:solidFill>
              <a:effectLst/>
              <a:uLnTx/>
              <a:uFillTx/>
              <a:latin typeface="Times New Roman"/>
              <a:ea typeface="+mn-ea"/>
              <a:cs typeface="Times New Roman"/>
            </a:endParaRPr>
          </a:p>
          <a:p>
            <a:pPr marL="438150" marR="367665" lvl="0" indent="-62865" algn="l" defTabSz="914400" rtl="0" eaLnBrk="1" fontAlgn="auto" latinLnBrk="0" hangingPunct="1">
              <a:lnSpc>
                <a:spcPct val="100000"/>
              </a:lnSpc>
              <a:spcBef>
                <a:spcPts val="0"/>
              </a:spcBef>
              <a:spcAft>
                <a:spcPts val="0"/>
              </a:spcAft>
              <a:buClrTx/>
              <a:buSzTx/>
              <a:buFontTx/>
              <a:buNone/>
              <a:tabLst/>
              <a:defRPr/>
            </a:pPr>
            <a:r>
              <a:rPr kumimoji="0" sz="750" b="1" i="0" u="none" strike="noStrike" kern="1200" cap="none" spc="20" normalizeH="0" baseline="0" noProof="0" dirty="0">
                <a:ln>
                  <a:noFill/>
                </a:ln>
                <a:solidFill>
                  <a:prstClr val="black"/>
                </a:solidFill>
                <a:effectLst/>
                <a:uLnTx/>
                <a:uFillTx/>
                <a:latin typeface="HelveticaNeueLT Std Med"/>
                <a:ea typeface="+mn-ea"/>
                <a:cs typeface="HelveticaNeueLT Std Med"/>
              </a:rPr>
              <a:t>U</a:t>
            </a:r>
            <a:r>
              <a:rPr kumimoji="0" sz="750" b="1" i="0" u="none" strike="noStrike" kern="1200" cap="none" spc="15" normalizeH="0" baseline="0" noProof="0" dirty="0">
                <a:ln>
                  <a:noFill/>
                </a:ln>
                <a:solidFill>
                  <a:prstClr val="black"/>
                </a:solidFill>
                <a:effectLst/>
                <a:uLnTx/>
                <a:uFillTx/>
                <a:latin typeface="HelveticaNeueLT Std Med"/>
                <a:ea typeface="+mn-ea"/>
                <a:cs typeface="HelveticaNeueLT Std Med"/>
              </a:rPr>
              <a:t>ni</a:t>
            </a:r>
            <a:r>
              <a:rPr kumimoji="0" sz="750" b="1" i="0" u="none" strike="noStrike" kern="1200" cap="none" spc="5" normalizeH="0" baseline="0" noProof="0" dirty="0">
                <a:ln>
                  <a:noFill/>
                </a:ln>
                <a:solidFill>
                  <a:prstClr val="black"/>
                </a:solidFill>
                <a:effectLst/>
                <a:uLnTx/>
                <a:uFillTx/>
                <a:latin typeface="HelveticaNeueLT Std Med"/>
                <a:ea typeface="+mn-ea"/>
                <a:cs typeface="HelveticaNeueLT Std Med"/>
              </a:rPr>
              <a:t>v</a:t>
            </a:r>
            <a:r>
              <a:rPr kumimoji="0" sz="750" b="1" i="0" u="none" strike="noStrike" kern="1200" cap="none" spc="15" normalizeH="0" baseline="0" noProof="0" dirty="0">
                <a:ln>
                  <a:noFill/>
                </a:ln>
                <a:solidFill>
                  <a:prstClr val="black"/>
                </a:solidFill>
                <a:effectLst/>
                <a:uLnTx/>
                <a:uFillTx/>
                <a:latin typeface="HelveticaNeueLT Std Med"/>
                <a:ea typeface="+mn-ea"/>
                <a:cs typeface="HelveticaNeueLT Std Med"/>
              </a:rPr>
              <a:t>e</a:t>
            </a:r>
            <a:r>
              <a:rPr kumimoji="0" sz="750" b="1" i="0" u="none" strike="noStrike" kern="1200" cap="none" spc="25" normalizeH="0" baseline="0" noProof="0" dirty="0">
                <a:ln>
                  <a:noFill/>
                </a:ln>
                <a:solidFill>
                  <a:prstClr val="black"/>
                </a:solidFill>
                <a:effectLst/>
                <a:uLnTx/>
                <a:uFillTx/>
                <a:latin typeface="HelveticaNeueLT Std Med"/>
                <a:ea typeface="+mn-ea"/>
                <a:cs typeface="HelveticaNeueLT Std Med"/>
              </a:rPr>
              <a:t>r</a:t>
            </a:r>
            <a:r>
              <a:rPr kumimoji="0" sz="750" b="1" i="0" u="none" strike="noStrike" kern="1200" cap="none" spc="15" normalizeH="0" baseline="0" noProof="0" dirty="0">
                <a:ln>
                  <a:noFill/>
                </a:ln>
                <a:solidFill>
                  <a:prstClr val="black"/>
                </a:solidFill>
                <a:effectLst/>
                <a:uLnTx/>
                <a:uFillTx/>
                <a:latin typeface="HelveticaNeueLT Std Med"/>
                <a:ea typeface="+mn-ea"/>
                <a:cs typeface="HelveticaNeueLT Std Med"/>
              </a:rPr>
              <a:t>s</a:t>
            </a:r>
            <a:r>
              <a:rPr kumimoji="0" sz="750" b="1" i="0" u="none" strike="noStrike" kern="1200" cap="none" spc="10" normalizeH="0" baseline="0" noProof="0" dirty="0">
                <a:ln>
                  <a:noFill/>
                </a:ln>
                <a:solidFill>
                  <a:prstClr val="black"/>
                </a:solidFill>
                <a:effectLst/>
                <a:uLnTx/>
                <a:uFillTx/>
                <a:latin typeface="HelveticaNeueLT Std Med"/>
                <a:ea typeface="+mn-ea"/>
                <a:cs typeface="HelveticaNeueLT Std Med"/>
              </a:rPr>
              <a:t>i</a:t>
            </a:r>
            <a:r>
              <a:rPr kumimoji="0" sz="750" b="1" i="0" u="none" strike="noStrike" kern="1200" cap="none" spc="20" normalizeH="0" baseline="0" noProof="0" dirty="0">
                <a:ln>
                  <a:noFill/>
                </a:ln>
                <a:solidFill>
                  <a:prstClr val="black"/>
                </a:solidFill>
                <a:effectLst/>
                <a:uLnTx/>
                <a:uFillTx/>
                <a:latin typeface="HelveticaNeueLT Std Med"/>
                <a:ea typeface="+mn-ea"/>
                <a:cs typeface="HelveticaNeueLT Std Med"/>
              </a:rPr>
              <a:t>t</a:t>
            </a:r>
            <a:r>
              <a:rPr kumimoji="0" sz="750" b="1" i="0" u="none" strike="noStrike" kern="1200" cap="none" spc="15" normalizeH="0" baseline="0" noProof="0" dirty="0">
                <a:ln>
                  <a:noFill/>
                </a:ln>
                <a:solidFill>
                  <a:prstClr val="black"/>
                </a:solidFill>
                <a:effectLst/>
                <a:uLnTx/>
                <a:uFillTx/>
                <a:latin typeface="HelveticaNeueLT Std Med"/>
                <a:ea typeface="+mn-ea"/>
                <a:cs typeface="HelveticaNeueLT Std Med"/>
              </a:rPr>
              <a:t>ä</a:t>
            </a:r>
            <a:r>
              <a:rPr kumimoji="0" sz="750" b="1" i="0" u="none" strike="noStrike" kern="1200" cap="none" spc="0" normalizeH="0" baseline="0" noProof="0" dirty="0">
                <a:ln>
                  <a:noFill/>
                </a:ln>
                <a:solidFill>
                  <a:prstClr val="black"/>
                </a:solidFill>
                <a:effectLst/>
                <a:uLnTx/>
                <a:uFillTx/>
                <a:latin typeface="HelveticaNeueLT Std Med"/>
                <a:ea typeface="+mn-ea"/>
                <a:cs typeface="HelveticaNeueLT Std Med"/>
              </a:rPr>
              <a:t>t  </a:t>
            </a:r>
            <a:r>
              <a:rPr kumimoji="0" sz="750" b="1" i="0" u="none" strike="noStrike" kern="1200" cap="none" spc="10" normalizeH="0" baseline="0" noProof="0" dirty="0">
                <a:ln>
                  <a:noFill/>
                </a:ln>
                <a:solidFill>
                  <a:prstClr val="black"/>
                </a:solidFill>
                <a:effectLst/>
                <a:uLnTx/>
                <a:uFillTx/>
                <a:latin typeface="HelveticaNeueLT Std Med"/>
                <a:ea typeface="+mn-ea"/>
                <a:cs typeface="HelveticaNeueLT Std Med"/>
              </a:rPr>
              <a:t>und</a:t>
            </a:r>
            <a:r>
              <a:rPr kumimoji="0" sz="750" b="1" i="0" u="none" strike="noStrike" kern="1200" cap="none" spc="-30" normalizeH="0" baseline="0" noProof="0" dirty="0">
                <a:ln>
                  <a:noFill/>
                </a:ln>
                <a:solidFill>
                  <a:prstClr val="black"/>
                </a:solidFill>
                <a:effectLst/>
                <a:uLnTx/>
                <a:uFillTx/>
                <a:latin typeface="HelveticaNeueLT Std Med"/>
                <a:ea typeface="+mn-ea"/>
                <a:cs typeface="HelveticaNeueLT Std Med"/>
              </a:rPr>
              <a:t> </a:t>
            </a:r>
            <a:r>
              <a:rPr kumimoji="0" sz="750" b="1" i="0" u="none" strike="noStrike" kern="1200" cap="none" spc="10" normalizeH="0" baseline="0" noProof="0" dirty="0">
                <a:ln>
                  <a:noFill/>
                </a:ln>
                <a:solidFill>
                  <a:prstClr val="black"/>
                </a:solidFill>
                <a:effectLst/>
                <a:uLnTx/>
                <a:uFillTx/>
                <a:latin typeface="HelveticaNeueLT Std Med"/>
                <a:ea typeface="+mn-ea"/>
                <a:cs typeface="HelveticaNeueLT Std Med"/>
              </a:rPr>
              <a:t>ETH</a:t>
            </a:r>
            <a:endParaRPr kumimoji="0" sz="750" b="0" i="0" u="none" strike="noStrike" kern="1200" cap="none" spc="0" normalizeH="0" baseline="0" noProof="0">
              <a:ln>
                <a:noFill/>
              </a:ln>
              <a:solidFill>
                <a:prstClr val="black"/>
              </a:solidFill>
              <a:effectLst/>
              <a:uLnTx/>
              <a:uFillTx/>
              <a:latin typeface="HelveticaNeueLT Std Med"/>
              <a:ea typeface="+mn-ea"/>
              <a:cs typeface="HelveticaNeueLT Std Med"/>
            </a:endParaRPr>
          </a:p>
        </p:txBody>
      </p:sp>
      <p:sp>
        <p:nvSpPr>
          <p:cNvPr id="759" name="object 22"/>
          <p:cNvSpPr/>
          <p:nvPr/>
        </p:nvSpPr>
        <p:spPr>
          <a:xfrm>
            <a:off x="4371241" y="4326461"/>
            <a:ext cx="2041525" cy="842644"/>
          </a:xfrm>
          <a:custGeom>
            <a:avLst/>
            <a:gdLst/>
            <a:ahLst/>
            <a:cxnLst/>
            <a:rect l="l" t="t" r="r" b="b"/>
            <a:pathLst>
              <a:path w="2041525" h="842645">
                <a:moveTo>
                  <a:pt x="2041119" y="0"/>
                </a:moveTo>
                <a:lnTo>
                  <a:pt x="0" y="0"/>
                </a:lnTo>
                <a:lnTo>
                  <a:pt x="0" y="842424"/>
                </a:lnTo>
                <a:lnTo>
                  <a:pt x="2041119" y="842424"/>
                </a:lnTo>
                <a:lnTo>
                  <a:pt x="2041119" y="0"/>
                </a:lnTo>
                <a:close/>
              </a:path>
            </a:pathLst>
          </a:custGeom>
          <a:solidFill>
            <a:srgbClr val="94D4EE"/>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760" name="object 23"/>
          <p:cNvSpPr txBox="1"/>
          <p:nvPr/>
        </p:nvSpPr>
        <p:spPr>
          <a:xfrm>
            <a:off x="4371241" y="4616562"/>
            <a:ext cx="2041525" cy="254635"/>
          </a:xfrm>
          <a:prstGeom prst="rect">
            <a:avLst/>
          </a:prstGeom>
        </p:spPr>
        <p:txBody>
          <a:bodyPr vert="horz" wrap="square" lIns="0" tIns="12700" rIns="0" bIns="0" rtlCol="0">
            <a:spAutoFit/>
          </a:bodyPr>
          <a:lstStyle/>
          <a:p>
            <a:pPr marL="1905" marR="0" lvl="0" indent="0" algn="ctr" defTabSz="914400" rtl="0" eaLnBrk="1" fontAlgn="auto" latinLnBrk="0" hangingPunct="1">
              <a:lnSpc>
                <a:spcPct val="100000"/>
              </a:lnSpc>
              <a:spcBef>
                <a:spcPts val="100"/>
              </a:spcBef>
              <a:spcAft>
                <a:spcPts val="0"/>
              </a:spcAft>
              <a:buClrTx/>
              <a:buSzTx/>
              <a:buFontTx/>
              <a:buNone/>
              <a:tabLst/>
              <a:defRPr/>
            </a:pPr>
            <a:r>
              <a:rPr kumimoji="0" sz="750" b="1" i="0" u="none" strike="noStrike" kern="1200" cap="none" spc="15" normalizeH="0" baseline="0" noProof="0" dirty="0">
                <a:ln>
                  <a:noFill/>
                </a:ln>
                <a:solidFill>
                  <a:prstClr val="black"/>
                </a:solidFill>
                <a:effectLst/>
                <a:uLnTx/>
                <a:uFillTx/>
                <a:latin typeface="HelveticaNeueLT Std Med"/>
                <a:ea typeface="+mn-ea"/>
                <a:cs typeface="HelveticaNeueLT Std Med"/>
              </a:rPr>
              <a:t>EFZ</a:t>
            </a:r>
            <a:endParaRPr kumimoji="0" sz="750" b="0" i="0" u="none" strike="noStrike" kern="1200" cap="none" spc="0" normalizeH="0" baseline="0" noProof="0">
              <a:ln>
                <a:noFill/>
              </a:ln>
              <a:solidFill>
                <a:prstClr val="black"/>
              </a:solidFill>
              <a:effectLst/>
              <a:uLnTx/>
              <a:uFillTx/>
              <a:latin typeface="HelveticaNeueLT Std Med"/>
              <a:ea typeface="+mn-ea"/>
              <a:cs typeface="HelveticaNeueLT Std Med"/>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sz="750" b="1" i="0" u="none" strike="noStrike" kern="1200" cap="none" spc="10" normalizeH="0" baseline="0" noProof="0" dirty="0">
                <a:ln>
                  <a:noFill/>
                </a:ln>
                <a:solidFill>
                  <a:prstClr val="black"/>
                </a:solidFill>
                <a:effectLst/>
                <a:uLnTx/>
                <a:uFillTx/>
                <a:latin typeface="HelveticaNeueLT Std Med"/>
                <a:ea typeface="+mn-ea"/>
                <a:cs typeface="HelveticaNeueLT Std Med"/>
              </a:rPr>
              <a:t>eidg.</a:t>
            </a:r>
            <a:r>
              <a:rPr kumimoji="0" sz="750" b="1" i="0" u="none" strike="noStrike" kern="1200" cap="none" spc="-5" normalizeH="0" baseline="0" noProof="0" dirty="0">
                <a:ln>
                  <a:noFill/>
                </a:ln>
                <a:solidFill>
                  <a:prstClr val="black"/>
                </a:solidFill>
                <a:effectLst/>
                <a:uLnTx/>
                <a:uFillTx/>
                <a:latin typeface="HelveticaNeueLT Std Med"/>
                <a:ea typeface="+mn-ea"/>
                <a:cs typeface="HelveticaNeueLT Std Med"/>
              </a:rPr>
              <a:t> </a:t>
            </a:r>
            <a:r>
              <a:rPr kumimoji="0" sz="750" b="1" i="0" u="none" strike="noStrike" kern="1200" cap="none" spc="10" normalizeH="0" baseline="0" noProof="0" dirty="0">
                <a:ln>
                  <a:noFill/>
                </a:ln>
                <a:solidFill>
                  <a:prstClr val="black"/>
                </a:solidFill>
                <a:effectLst/>
                <a:uLnTx/>
                <a:uFillTx/>
                <a:latin typeface="HelveticaNeueLT Std Med"/>
                <a:ea typeface="+mn-ea"/>
                <a:cs typeface="HelveticaNeueLT Std Med"/>
              </a:rPr>
              <a:t>Fähigkeitszeugnis</a:t>
            </a:r>
            <a:endParaRPr kumimoji="0" sz="750" b="0" i="0" u="none" strike="noStrike" kern="1200" cap="none" spc="0" normalizeH="0" baseline="0" noProof="0">
              <a:ln>
                <a:noFill/>
              </a:ln>
              <a:solidFill>
                <a:prstClr val="black"/>
              </a:solidFill>
              <a:effectLst/>
              <a:uLnTx/>
              <a:uFillTx/>
              <a:latin typeface="HelveticaNeueLT Std Med"/>
              <a:ea typeface="+mn-ea"/>
              <a:cs typeface="HelveticaNeueLT Std Med"/>
            </a:endParaRPr>
          </a:p>
        </p:txBody>
      </p:sp>
      <p:sp>
        <p:nvSpPr>
          <p:cNvPr id="761" name="object 24"/>
          <p:cNvSpPr txBox="1"/>
          <p:nvPr/>
        </p:nvSpPr>
        <p:spPr>
          <a:xfrm>
            <a:off x="2968339" y="4653618"/>
            <a:ext cx="1236980" cy="514984"/>
          </a:xfrm>
          <a:prstGeom prst="rect">
            <a:avLst/>
          </a:prstGeom>
          <a:solidFill>
            <a:srgbClr val="94D4EE"/>
          </a:solidFill>
        </p:spPr>
        <p:txBody>
          <a:bodyPr vert="horz"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950" b="0" i="0" u="none" strike="noStrike" kern="1200" cap="none" spc="0" normalizeH="0" baseline="0" noProof="0">
              <a:ln>
                <a:noFill/>
              </a:ln>
              <a:solidFill>
                <a:prstClr val="black"/>
              </a:solidFill>
              <a:effectLst/>
              <a:uLnTx/>
              <a:uFillTx/>
              <a:latin typeface="Times New Roman"/>
              <a:ea typeface="+mn-ea"/>
              <a:cs typeface="Times New Roman"/>
            </a:endParaRPr>
          </a:p>
          <a:p>
            <a:pPr marL="1270" marR="0" lvl="0" indent="0" algn="ctr" defTabSz="914400" rtl="0" eaLnBrk="1" fontAlgn="auto" latinLnBrk="0" hangingPunct="1">
              <a:lnSpc>
                <a:spcPct val="100000"/>
              </a:lnSpc>
              <a:spcBef>
                <a:spcPts val="0"/>
              </a:spcBef>
              <a:spcAft>
                <a:spcPts val="0"/>
              </a:spcAft>
              <a:buClrTx/>
              <a:buSzTx/>
              <a:buFontTx/>
              <a:buNone/>
              <a:tabLst/>
              <a:defRPr/>
            </a:pPr>
            <a:r>
              <a:rPr kumimoji="0" sz="750" b="1" i="0" u="none" strike="noStrike" kern="1200" cap="none" spc="15" normalizeH="0" baseline="0" noProof="0" dirty="0">
                <a:ln>
                  <a:noFill/>
                </a:ln>
                <a:solidFill>
                  <a:prstClr val="black"/>
                </a:solidFill>
                <a:effectLst/>
                <a:uLnTx/>
                <a:uFillTx/>
                <a:latin typeface="HelveticaNeueLT Std Med"/>
                <a:ea typeface="+mn-ea"/>
                <a:cs typeface="HelveticaNeueLT Std Med"/>
              </a:rPr>
              <a:t>EBA</a:t>
            </a:r>
            <a:endParaRPr kumimoji="0" sz="750" b="0" i="0" u="none" strike="noStrike" kern="1200" cap="none" spc="0" normalizeH="0" baseline="0" noProof="0">
              <a:ln>
                <a:noFill/>
              </a:ln>
              <a:solidFill>
                <a:prstClr val="black"/>
              </a:solidFill>
              <a:effectLst/>
              <a:uLnTx/>
              <a:uFillTx/>
              <a:latin typeface="HelveticaNeueLT Std Med"/>
              <a:ea typeface="+mn-ea"/>
              <a:cs typeface="HelveticaNeueLT Std Med"/>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sz="750" b="1" i="0" u="none" strike="noStrike" kern="1200" cap="none" spc="10" normalizeH="0" baseline="0" noProof="0" dirty="0">
                <a:ln>
                  <a:noFill/>
                </a:ln>
                <a:solidFill>
                  <a:prstClr val="black"/>
                </a:solidFill>
                <a:effectLst/>
                <a:uLnTx/>
                <a:uFillTx/>
                <a:latin typeface="HelveticaNeueLT Std Med"/>
                <a:ea typeface="+mn-ea"/>
                <a:cs typeface="HelveticaNeueLT Std Med"/>
              </a:rPr>
              <a:t>eidg.</a:t>
            </a:r>
            <a:r>
              <a:rPr kumimoji="0" sz="750" b="1" i="0" u="none" strike="noStrike" kern="1200" cap="none" spc="-40" normalizeH="0" baseline="0" noProof="0" dirty="0">
                <a:ln>
                  <a:noFill/>
                </a:ln>
                <a:solidFill>
                  <a:prstClr val="black"/>
                </a:solidFill>
                <a:effectLst/>
                <a:uLnTx/>
                <a:uFillTx/>
                <a:latin typeface="HelveticaNeueLT Std Med"/>
                <a:ea typeface="+mn-ea"/>
                <a:cs typeface="HelveticaNeueLT Std Med"/>
              </a:rPr>
              <a:t> </a:t>
            </a:r>
            <a:r>
              <a:rPr kumimoji="0" sz="750" b="1" i="0" u="none" strike="noStrike" kern="1200" cap="none" spc="15" normalizeH="0" baseline="0" noProof="0" dirty="0">
                <a:ln>
                  <a:noFill/>
                </a:ln>
                <a:solidFill>
                  <a:prstClr val="black"/>
                </a:solidFill>
                <a:effectLst/>
                <a:uLnTx/>
                <a:uFillTx/>
                <a:latin typeface="HelveticaNeueLT Std Med"/>
                <a:ea typeface="+mn-ea"/>
                <a:cs typeface="HelveticaNeueLT Std Med"/>
              </a:rPr>
              <a:t>Berufsattest</a:t>
            </a:r>
            <a:endParaRPr kumimoji="0" sz="750" b="0" i="0" u="none" strike="noStrike" kern="1200" cap="none" spc="0" normalizeH="0" baseline="0" noProof="0">
              <a:ln>
                <a:noFill/>
              </a:ln>
              <a:solidFill>
                <a:prstClr val="black"/>
              </a:solidFill>
              <a:effectLst/>
              <a:uLnTx/>
              <a:uFillTx/>
              <a:latin typeface="HelveticaNeueLT Std Med"/>
              <a:ea typeface="+mn-ea"/>
              <a:cs typeface="HelveticaNeueLT Std Med"/>
            </a:endParaRPr>
          </a:p>
        </p:txBody>
      </p:sp>
      <p:sp>
        <p:nvSpPr>
          <p:cNvPr id="762" name="object 25"/>
          <p:cNvSpPr/>
          <p:nvPr/>
        </p:nvSpPr>
        <p:spPr>
          <a:xfrm>
            <a:off x="9673597" y="2480368"/>
            <a:ext cx="123189" cy="3124835"/>
          </a:xfrm>
          <a:custGeom>
            <a:avLst/>
            <a:gdLst/>
            <a:ahLst/>
            <a:cxnLst/>
            <a:rect l="l" t="t" r="r" b="b"/>
            <a:pathLst>
              <a:path w="123190" h="3124834">
                <a:moveTo>
                  <a:pt x="0" y="0"/>
                </a:moveTo>
                <a:lnTo>
                  <a:pt x="122798" y="0"/>
                </a:lnTo>
                <a:lnTo>
                  <a:pt x="122798" y="3124466"/>
                </a:lnTo>
                <a:lnTo>
                  <a:pt x="0" y="3124466"/>
                </a:lnTo>
              </a:path>
            </a:pathLst>
          </a:custGeom>
          <a:ln w="7325">
            <a:solidFill>
              <a:srgbClr val="00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763" name="object 26"/>
          <p:cNvSpPr/>
          <p:nvPr/>
        </p:nvSpPr>
        <p:spPr>
          <a:xfrm>
            <a:off x="9669424" y="1919174"/>
            <a:ext cx="123189" cy="474345"/>
          </a:xfrm>
          <a:custGeom>
            <a:avLst/>
            <a:gdLst/>
            <a:ahLst/>
            <a:cxnLst/>
            <a:rect l="l" t="t" r="r" b="b"/>
            <a:pathLst>
              <a:path w="123190" h="474345">
                <a:moveTo>
                  <a:pt x="0" y="0"/>
                </a:moveTo>
                <a:lnTo>
                  <a:pt x="122798" y="0"/>
                </a:lnTo>
                <a:lnTo>
                  <a:pt x="122798" y="473966"/>
                </a:lnTo>
                <a:lnTo>
                  <a:pt x="0" y="473966"/>
                </a:lnTo>
              </a:path>
            </a:pathLst>
          </a:custGeom>
          <a:ln w="7325">
            <a:solidFill>
              <a:srgbClr val="00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764" name="object 27"/>
          <p:cNvSpPr/>
          <p:nvPr/>
        </p:nvSpPr>
        <p:spPr>
          <a:xfrm>
            <a:off x="9696666" y="6034038"/>
            <a:ext cx="123189" cy="393065"/>
          </a:xfrm>
          <a:custGeom>
            <a:avLst/>
            <a:gdLst/>
            <a:ahLst/>
            <a:cxnLst/>
            <a:rect l="l" t="t" r="r" b="b"/>
            <a:pathLst>
              <a:path w="123190" h="393065">
                <a:moveTo>
                  <a:pt x="0" y="0"/>
                </a:moveTo>
                <a:lnTo>
                  <a:pt x="122798" y="0"/>
                </a:lnTo>
                <a:lnTo>
                  <a:pt x="122798" y="393047"/>
                </a:lnTo>
                <a:lnTo>
                  <a:pt x="0" y="393047"/>
                </a:lnTo>
              </a:path>
            </a:pathLst>
          </a:custGeom>
          <a:ln w="7325">
            <a:solidFill>
              <a:srgbClr val="00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765" name="object 28"/>
          <p:cNvSpPr txBox="1"/>
          <p:nvPr/>
        </p:nvSpPr>
        <p:spPr>
          <a:xfrm>
            <a:off x="9846561" y="3635894"/>
            <a:ext cx="138430" cy="847725"/>
          </a:xfrm>
          <a:prstGeom prst="rect">
            <a:avLst/>
          </a:prstGeom>
        </p:spPr>
        <p:txBody>
          <a:bodyPr vert="vert270" wrap="square" lIns="0" tIns="7620" rIns="0" bIns="0" rtlCol="0">
            <a:spAutoFit/>
          </a:bodyPr>
          <a:lstStyle/>
          <a:p>
            <a:pPr marL="12700" marR="0" lvl="0" indent="0" algn="l" defTabSz="914400" rtl="0" eaLnBrk="1" fontAlgn="auto" latinLnBrk="0" hangingPunct="1">
              <a:lnSpc>
                <a:spcPct val="100000"/>
              </a:lnSpc>
              <a:spcBef>
                <a:spcPts val="60"/>
              </a:spcBef>
              <a:spcAft>
                <a:spcPts val="0"/>
              </a:spcAft>
              <a:buClrTx/>
              <a:buSzTx/>
              <a:buFontTx/>
              <a:buNone/>
              <a:tabLst/>
              <a:defRPr/>
            </a:pPr>
            <a:r>
              <a:rPr kumimoji="0" sz="750" b="1" i="0" u="none" strike="noStrike" kern="1200" cap="none" spc="10" normalizeH="0" baseline="0" noProof="0" dirty="0">
                <a:ln>
                  <a:noFill/>
                </a:ln>
                <a:solidFill>
                  <a:prstClr val="black"/>
                </a:solidFill>
                <a:effectLst/>
                <a:uLnTx/>
                <a:uFillTx/>
                <a:latin typeface="HelveticaNeueLT Std Med"/>
                <a:ea typeface="+mn-ea"/>
                <a:cs typeface="HelveticaNeueLT Std Med"/>
              </a:rPr>
              <a:t>Sekundarstufe</a:t>
            </a:r>
            <a:r>
              <a:rPr kumimoji="0" sz="750" b="1" i="0" u="none" strike="noStrike" kern="1200" cap="none" spc="-20" normalizeH="0" baseline="0" noProof="0" dirty="0">
                <a:ln>
                  <a:noFill/>
                </a:ln>
                <a:solidFill>
                  <a:prstClr val="black"/>
                </a:solidFill>
                <a:effectLst/>
                <a:uLnTx/>
                <a:uFillTx/>
                <a:latin typeface="HelveticaNeueLT Std Med"/>
                <a:ea typeface="+mn-ea"/>
                <a:cs typeface="HelveticaNeueLT Std Med"/>
              </a:rPr>
              <a:t> </a:t>
            </a:r>
            <a:r>
              <a:rPr kumimoji="0" sz="750" b="1" i="0" u="none" strike="noStrike" kern="1200" cap="none" spc="10" normalizeH="0" baseline="0" noProof="0" dirty="0">
                <a:ln>
                  <a:noFill/>
                </a:ln>
                <a:solidFill>
                  <a:prstClr val="black"/>
                </a:solidFill>
                <a:effectLst/>
                <a:uLnTx/>
                <a:uFillTx/>
                <a:latin typeface="HelveticaNeueLT Std Med"/>
                <a:ea typeface="+mn-ea"/>
                <a:cs typeface="HelveticaNeueLT Std Med"/>
              </a:rPr>
              <a:t>II</a:t>
            </a:r>
            <a:endParaRPr kumimoji="0" sz="750" b="0" i="0" u="none" strike="noStrike" kern="1200" cap="none" spc="0" normalizeH="0" baseline="0" noProof="0">
              <a:ln>
                <a:noFill/>
              </a:ln>
              <a:solidFill>
                <a:prstClr val="black"/>
              </a:solidFill>
              <a:effectLst/>
              <a:uLnTx/>
              <a:uFillTx/>
              <a:latin typeface="HelveticaNeueLT Std Med"/>
              <a:ea typeface="+mn-ea"/>
              <a:cs typeface="HelveticaNeueLT Std Med"/>
            </a:endParaRPr>
          </a:p>
        </p:txBody>
      </p:sp>
      <p:sp>
        <p:nvSpPr>
          <p:cNvPr id="766" name="object 29"/>
          <p:cNvSpPr txBox="1"/>
          <p:nvPr/>
        </p:nvSpPr>
        <p:spPr>
          <a:xfrm>
            <a:off x="9841893" y="1849537"/>
            <a:ext cx="138430" cy="613410"/>
          </a:xfrm>
          <a:prstGeom prst="rect">
            <a:avLst/>
          </a:prstGeom>
        </p:spPr>
        <p:txBody>
          <a:bodyPr vert="vert270" wrap="square" lIns="0" tIns="7620" rIns="0" bIns="0" rtlCol="0">
            <a:spAutoFit/>
          </a:bodyPr>
          <a:lstStyle/>
          <a:p>
            <a:pPr marL="12700" marR="0" lvl="0" indent="0" algn="l" defTabSz="914400" rtl="0" eaLnBrk="1" fontAlgn="auto" latinLnBrk="0" hangingPunct="1">
              <a:lnSpc>
                <a:spcPct val="100000"/>
              </a:lnSpc>
              <a:spcBef>
                <a:spcPts val="60"/>
              </a:spcBef>
              <a:spcAft>
                <a:spcPts val="0"/>
              </a:spcAft>
              <a:buClrTx/>
              <a:buSzTx/>
              <a:buFontTx/>
              <a:buNone/>
              <a:tabLst/>
              <a:defRPr/>
            </a:pPr>
            <a:r>
              <a:rPr kumimoji="0" sz="750" b="1" i="0" u="none" strike="noStrike" kern="1200" cap="none" spc="10" normalizeH="0" baseline="0" noProof="0" dirty="0">
                <a:ln>
                  <a:noFill/>
                </a:ln>
                <a:solidFill>
                  <a:prstClr val="black"/>
                </a:solidFill>
                <a:effectLst/>
                <a:uLnTx/>
                <a:uFillTx/>
                <a:latin typeface="HelveticaNeueLT Std Med"/>
                <a:ea typeface="+mn-ea"/>
                <a:cs typeface="HelveticaNeueLT Std Med"/>
              </a:rPr>
              <a:t>Tertiärstufe</a:t>
            </a:r>
            <a:endParaRPr kumimoji="0" sz="750" b="0" i="0" u="none" strike="noStrike" kern="1200" cap="none" spc="0" normalizeH="0" baseline="0" noProof="0">
              <a:ln>
                <a:noFill/>
              </a:ln>
              <a:solidFill>
                <a:prstClr val="black"/>
              </a:solidFill>
              <a:effectLst/>
              <a:uLnTx/>
              <a:uFillTx/>
              <a:latin typeface="HelveticaNeueLT Std Med"/>
              <a:ea typeface="+mn-ea"/>
              <a:cs typeface="HelveticaNeueLT Std Med"/>
            </a:endParaRPr>
          </a:p>
        </p:txBody>
      </p:sp>
      <p:sp>
        <p:nvSpPr>
          <p:cNvPr id="767" name="object 30"/>
          <p:cNvSpPr txBox="1"/>
          <p:nvPr/>
        </p:nvSpPr>
        <p:spPr>
          <a:xfrm>
            <a:off x="9869137" y="5772019"/>
            <a:ext cx="252729" cy="814705"/>
          </a:xfrm>
          <a:prstGeom prst="rect">
            <a:avLst/>
          </a:prstGeom>
        </p:spPr>
        <p:txBody>
          <a:bodyPr vert="vert270" wrap="square" lIns="0" tIns="7620" rIns="0" bIns="0" rtlCol="0">
            <a:spAutoFit/>
          </a:bodyPr>
          <a:lstStyle/>
          <a:p>
            <a:pPr marL="12700" marR="5080" lvl="0" indent="-635" algn="l" defTabSz="914400" rtl="0" eaLnBrk="1" fontAlgn="auto" latinLnBrk="0" hangingPunct="1">
              <a:lnSpc>
                <a:spcPct val="100000"/>
              </a:lnSpc>
              <a:spcBef>
                <a:spcPts val="60"/>
              </a:spcBef>
              <a:spcAft>
                <a:spcPts val="0"/>
              </a:spcAft>
              <a:buClrTx/>
              <a:buSzTx/>
              <a:buFontTx/>
              <a:buNone/>
              <a:tabLst/>
              <a:defRPr/>
            </a:pPr>
            <a:r>
              <a:rPr kumimoji="0" sz="750" b="1" i="0" u="none" strike="noStrike" kern="1200" cap="none" spc="10" normalizeH="0" baseline="0" noProof="0" dirty="0">
                <a:ln>
                  <a:noFill/>
                </a:ln>
                <a:solidFill>
                  <a:prstClr val="black"/>
                </a:solidFill>
                <a:effectLst/>
                <a:uLnTx/>
                <a:uFillTx/>
                <a:latin typeface="HelveticaNeueLT Std Med"/>
                <a:ea typeface="+mn-ea"/>
                <a:cs typeface="HelveticaNeueLT Std Med"/>
              </a:rPr>
              <a:t>Primarstufe/ </a:t>
            </a:r>
            <a:r>
              <a:rPr kumimoji="0" sz="750" b="1" i="0" u="none" strike="noStrike" kern="1200" cap="none" spc="15" normalizeH="0" baseline="0" noProof="0" dirty="0">
                <a:ln>
                  <a:noFill/>
                </a:ln>
                <a:solidFill>
                  <a:prstClr val="black"/>
                </a:solidFill>
                <a:effectLst/>
                <a:uLnTx/>
                <a:uFillTx/>
                <a:latin typeface="HelveticaNeueLT Std Med"/>
                <a:ea typeface="+mn-ea"/>
                <a:cs typeface="HelveticaNeueLT Std Med"/>
              </a:rPr>
              <a:t> </a:t>
            </a:r>
            <a:r>
              <a:rPr kumimoji="0" sz="750" b="1" i="0" u="none" strike="noStrike" kern="1200" cap="none" spc="10" normalizeH="0" baseline="0" noProof="0" dirty="0">
                <a:ln>
                  <a:noFill/>
                </a:ln>
                <a:solidFill>
                  <a:prstClr val="black"/>
                </a:solidFill>
                <a:effectLst/>
                <a:uLnTx/>
                <a:uFillTx/>
                <a:latin typeface="HelveticaNeueLT Std Med"/>
                <a:ea typeface="+mn-ea"/>
                <a:cs typeface="HelveticaNeueLT Std Med"/>
              </a:rPr>
              <a:t>Sekundarstufe</a:t>
            </a:r>
            <a:r>
              <a:rPr kumimoji="0" sz="750" b="1" i="0" u="none" strike="noStrike" kern="1200" cap="none" spc="-30" normalizeH="0" baseline="0" noProof="0" dirty="0">
                <a:ln>
                  <a:noFill/>
                </a:ln>
                <a:solidFill>
                  <a:prstClr val="black"/>
                </a:solidFill>
                <a:effectLst/>
                <a:uLnTx/>
                <a:uFillTx/>
                <a:latin typeface="HelveticaNeueLT Std Med"/>
                <a:ea typeface="+mn-ea"/>
                <a:cs typeface="HelveticaNeueLT Std Med"/>
              </a:rPr>
              <a:t> </a:t>
            </a:r>
            <a:r>
              <a:rPr kumimoji="0" sz="750" b="1" i="0" u="none" strike="noStrike" kern="1200" cap="none" spc="0" normalizeH="0" baseline="0" noProof="0" dirty="0">
                <a:ln>
                  <a:noFill/>
                </a:ln>
                <a:solidFill>
                  <a:prstClr val="black"/>
                </a:solidFill>
                <a:effectLst/>
                <a:uLnTx/>
                <a:uFillTx/>
                <a:latin typeface="HelveticaNeueLT Std Med"/>
                <a:ea typeface="+mn-ea"/>
                <a:cs typeface="HelveticaNeueLT Std Med"/>
              </a:rPr>
              <a:t>I</a:t>
            </a:r>
            <a:endParaRPr kumimoji="0" sz="750" b="0" i="0" u="none" strike="noStrike" kern="1200" cap="none" spc="0" normalizeH="0" baseline="0" noProof="0">
              <a:ln>
                <a:noFill/>
              </a:ln>
              <a:solidFill>
                <a:prstClr val="black"/>
              </a:solidFill>
              <a:effectLst/>
              <a:uLnTx/>
              <a:uFillTx/>
              <a:latin typeface="HelveticaNeueLT Std Med"/>
              <a:ea typeface="+mn-ea"/>
              <a:cs typeface="HelveticaNeueLT Std Med"/>
            </a:endParaRPr>
          </a:p>
        </p:txBody>
      </p:sp>
      <p:grpSp>
        <p:nvGrpSpPr>
          <p:cNvPr id="768" name="object 31"/>
          <p:cNvGrpSpPr/>
          <p:nvPr/>
        </p:nvGrpSpPr>
        <p:grpSpPr>
          <a:xfrm>
            <a:off x="2738368" y="2399559"/>
            <a:ext cx="6329045" cy="3209925"/>
            <a:chOff x="6693642" y="3837006"/>
            <a:chExt cx="6329045" cy="3209925"/>
          </a:xfrm>
        </p:grpSpPr>
        <p:sp>
          <p:nvSpPr>
            <p:cNvPr id="769" name="object 32"/>
            <p:cNvSpPr/>
            <p:nvPr/>
          </p:nvSpPr>
          <p:spPr>
            <a:xfrm>
              <a:off x="11187303" y="4484566"/>
              <a:ext cx="1405255" cy="171450"/>
            </a:xfrm>
            <a:custGeom>
              <a:avLst/>
              <a:gdLst/>
              <a:ahLst/>
              <a:cxnLst/>
              <a:rect l="l" t="t" r="r" b="b"/>
              <a:pathLst>
                <a:path w="1405254" h="171450">
                  <a:moveTo>
                    <a:pt x="36131" y="0"/>
                  </a:moveTo>
                  <a:lnTo>
                    <a:pt x="0" y="0"/>
                  </a:lnTo>
                  <a:lnTo>
                    <a:pt x="0" y="11722"/>
                  </a:lnTo>
                  <a:lnTo>
                    <a:pt x="36131" y="11722"/>
                  </a:lnTo>
                  <a:lnTo>
                    <a:pt x="36131" y="0"/>
                  </a:lnTo>
                  <a:close/>
                </a:path>
                <a:path w="1405254" h="171450">
                  <a:moveTo>
                    <a:pt x="1315694" y="159105"/>
                  </a:moveTo>
                  <a:lnTo>
                    <a:pt x="1279563" y="159105"/>
                  </a:lnTo>
                  <a:lnTo>
                    <a:pt x="1279563" y="170827"/>
                  </a:lnTo>
                  <a:lnTo>
                    <a:pt x="1315694" y="170827"/>
                  </a:lnTo>
                  <a:lnTo>
                    <a:pt x="1315694" y="159105"/>
                  </a:lnTo>
                  <a:close/>
                </a:path>
                <a:path w="1405254" h="171450">
                  <a:moveTo>
                    <a:pt x="1404810" y="158610"/>
                  </a:moveTo>
                  <a:lnTo>
                    <a:pt x="1368666" y="158610"/>
                  </a:lnTo>
                  <a:lnTo>
                    <a:pt x="1368666" y="170332"/>
                  </a:lnTo>
                  <a:lnTo>
                    <a:pt x="1404810" y="170332"/>
                  </a:lnTo>
                  <a:lnTo>
                    <a:pt x="1404810" y="158610"/>
                  </a:lnTo>
                  <a:close/>
                </a:path>
              </a:pathLst>
            </a:custGeom>
            <a:solidFill>
              <a:srgbClr val="0000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770" name="object 33"/>
            <p:cNvSpPr/>
            <p:nvPr/>
          </p:nvSpPr>
          <p:spPr>
            <a:xfrm>
              <a:off x="8818913" y="3849342"/>
              <a:ext cx="790575" cy="939800"/>
            </a:xfrm>
            <a:custGeom>
              <a:avLst/>
              <a:gdLst/>
              <a:ahLst/>
              <a:cxnLst/>
              <a:rect l="l" t="t" r="r" b="b"/>
              <a:pathLst>
                <a:path w="790575" h="939800">
                  <a:moveTo>
                    <a:pt x="0" y="0"/>
                  </a:moveTo>
                  <a:lnTo>
                    <a:pt x="0" y="864903"/>
                  </a:lnTo>
                  <a:lnTo>
                    <a:pt x="5877" y="894013"/>
                  </a:lnTo>
                  <a:lnTo>
                    <a:pt x="21904" y="917785"/>
                  </a:lnTo>
                  <a:lnTo>
                    <a:pt x="45672" y="933813"/>
                  </a:lnTo>
                  <a:lnTo>
                    <a:pt x="74774" y="939690"/>
                  </a:lnTo>
                  <a:lnTo>
                    <a:pt x="790543" y="939690"/>
                  </a:lnTo>
                </a:path>
              </a:pathLst>
            </a:custGeom>
            <a:ln w="11723">
              <a:solidFill>
                <a:srgbClr val="00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771" name="object 34"/>
            <p:cNvSpPr/>
            <p:nvPr/>
          </p:nvSpPr>
          <p:spPr>
            <a:xfrm>
              <a:off x="10259667" y="3848511"/>
              <a:ext cx="1276350" cy="549910"/>
            </a:xfrm>
            <a:custGeom>
              <a:avLst/>
              <a:gdLst/>
              <a:ahLst/>
              <a:cxnLst/>
              <a:rect l="l" t="t" r="r" b="b"/>
              <a:pathLst>
                <a:path w="1276350" h="549910">
                  <a:moveTo>
                    <a:pt x="0" y="0"/>
                  </a:moveTo>
                  <a:lnTo>
                    <a:pt x="0" y="262383"/>
                  </a:lnTo>
                  <a:lnTo>
                    <a:pt x="5877" y="291485"/>
                  </a:lnTo>
                  <a:lnTo>
                    <a:pt x="21904" y="315254"/>
                  </a:lnTo>
                  <a:lnTo>
                    <a:pt x="45672" y="331281"/>
                  </a:lnTo>
                  <a:lnTo>
                    <a:pt x="74774" y="337158"/>
                  </a:lnTo>
                  <a:lnTo>
                    <a:pt x="1201458" y="337158"/>
                  </a:lnTo>
                  <a:lnTo>
                    <a:pt x="1230554" y="343033"/>
                  </a:lnTo>
                  <a:lnTo>
                    <a:pt x="1254304" y="359057"/>
                  </a:lnTo>
                  <a:lnTo>
                    <a:pt x="1270303" y="382825"/>
                  </a:lnTo>
                  <a:lnTo>
                    <a:pt x="1276145" y="411933"/>
                  </a:lnTo>
                  <a:lnTo>
                    <a:pt x="1275994" y="549620"/>
                  </a:lnTo>
                </a:path>
              </a:pathLst>
            </a:custGeom>
            <a:ln w="11723">
              <a:solidFill>
                <a:srgbClr val="00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772" name="object 35"/>
            <p:cNvSpPr/>
            <p:nvPr/>
          </p:nvSpPr>
          <p:spPr>
            <a:xfrm>
              <a:off x="11844996" y="3848511"/>
              <a:ext cx="1148715" cy="617855"/>
            </a:xfrm>
            <a:custGeom>
              <a:avLst/>
              <a:gdLst/>
              <a:ahLst/>
              <a:cxnLst/>
              <a:rect l="l" t="t" r="r" b="b"/>
              <a:pathLst>
                <a:path w="1148715" h="617854">
                  <a:moveTo>
                    <a:pt x="0" y="0"/>
                  </a:moveTo>
                  <a:lnTo>
                    <a:pt x="0" y="318348"/>
                  </a:lnTo>
                  <a:lnTo>
                    <a:pt x="5877" y="347450"/>
                  </a:lnTo>
                  <a:lnTo>
                    <a:pt x="21904" y="371219"/>
                  </a:lnTo>
                  <a:lnTo>
                    <a:pt x="45672" y="387245"/>
                  </a:lnTo>
                  <a:lnTo>
                    <a:pt x="74774" y="393123"/>
                  </a:lnTo>
                  <a:lnTo>
                    <a:pt x="1073483" y="393123"/>
                  </a:lnTo>
                  <a:lnTo>
                    <a:pt x="1102586" y="398998"/>
                  </a:lnTo>
                  <a:lnTo>
                    <a:pt x="1126340" y="415022"/>
                  </a:lnTo>
                  <a:lnTo>
                    <a:pt x="1142340" y="438790"/>
                  </a:lnTo>
                  <a:lnTo>
                    <a:pt x="1148182" y="467897"/>
                  </a:lnTo>
                  <a:lnTo>
                    <a:pt x="1148044" y="617346"/>
                  </a:lnTo>
                </a:path>
              </a:pathLst>
            </a:custGeom>
            <a:ln w="11723">
              <a:solidFill>
                <a:srgbClr val="00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773" name="object 36"/>
            <p:cNvSpPr/>
            <p:nvPr/>
          </p:nvSpPr>
          <p:spPr>
            <a:xfrm>
              <a:off x="7093072" y="3846849"/>
              <a:ext cx="1693545" cy="1916430"/>
            </a:xfrm>
            <a:custGeom>
              <a:avLst/>
              <a:gdLst/>
              <a:ahLst/>
              <a:cxnLst/>
              <a:rect l="l" t="t" r="r" b="b"/>
              <a:pathLst>
                <a:path w="1693545" h="1916429">
                  <a:moveTo>
                    <a:pt x="0" y="0"/>
                  </a:moveTo>
                  <a:lnTo>
                    <a:pt x="0" y="954555"/>
                  </a:lnTo>
                  <a:lnTo>
                    <a:pt x="5877" y="983664"/>
                  </a:lnTo>
                  <a:lnTo>
                    <a:pt x="21904" y="1007436"/>
                  </a:lnTo>
                  <a:lnTo>
                    <a:pt x="45672" y="1023464"/>
                  </a:lnTo>
                  <a:lnTo>
                    <a:pt x="74774" y="1029342"/>
                  </a:lnTo>
                  <a:lnTo>
                    <a:pt x="1618153" y="1029342"/>
                  </a:lnTo>
                  <a:lnTo>
                    <a:pt x="1647256" y="1035218"/>
                  </a:lnTo>
                  <a:lnTo>
                    <a:pt x="1671024" y="1051241"/>
                  </a:lnTo>
                  <a:lnTo>
                    <a:pt x="1687051" y="1075009"/>
                  </a:lnTo>
                  <a:lnTo>
                    <a:pt x="1692928" y="1104117"/>
                  </a:lnTo>
                  <a:lnTo>
                    <a:pt x="1692928" y="1916021"/>
                  </a:lnTo>
                </a:path>
              </a:pathLst>
            </a:custGeom>
            <a:ln w="11723">
              <a:solidFill>
                <a:srgbClr val="00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774" name="object 37"/>
            <p:cNvSpPr/>
            <p:nvPr/>
          </p:nvSpPr>
          <p:spPr>
            <a:xfrm>
              <a:off x="7069168" y="3842868"/>
              <a:ext cx="48260" cy="26034"/>
            </a:xfrm>
            <a:custGeom>
              <a:avLst/>
              <a:gdLst/>
              <a:ahLst/>
              <a:cxnLst/>
              <a:rect l="l" t="t" r="r" b="b"/>
              <a:pathLst>
                <a:path w="48259" h="26035">
                  <a:moveTo>
                    <a:pt x="47659" y="25770"/>
                  </a:moveTo>
                  <a:lnTo>
                    <a:pt x="28133" y="4661"/>
                  </a:lnTo>
                  <a:lnTo>
                    <a:pt x="23835" y="0"/>
                  </a:lnTo>
                  <a:lnTo>
                    <a:pt x="19526" y="4661"/>
                  </a:lnTo>
                  <a:lnTo>
                    <a:pt x="0" y="25770"/>
                  </a:lnTo>
                </a:path>
              </a:pathLst>
            </a:custGeom>
            <a:ln w="11723">
              <a:solidFill>
                <a:srgbClr val="00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775" name="object 38"/>
            <p:cNvSpPr/>
            <p:nvPr/>
          </p:nvSpPr>
          <p:spPr>
            <a:xfrm>
              <a:off x="8154719" y="3843041"/>
              <a:ext cx="48260" cy="26034"/>
            </a:xfrm>
            <a:custGeom>
              <a:avLst/>
              <a:gdLst/>
              <a:ahLst/>
              <a:cxnLst/>
              <a:rect l="l" t="t" r="r" b="b"/>
              <a:pathLst>
                <a:path w="48259" h="26035">
                  <a:moveTo>
                    <a:pt x="47659" y="25770"/>
                  </a:moveTo>
                  <a:lnTo>
                    <a:pt x="28133" y="4661"/>
                  </a:lnTo>
                  <a:lnTo>
                    <a:pt x="23835" y="0"/>
                  </a:lnTo>
                  <a:lnTo>
                    <a:pt x="19526" y="4661"/>
                  </a:lnTo>
                  <a:lnTo>
                    <a:pt x="0" y="25770"/>
                  </a:lnTo>
                </a:path>
              </a:pathLst>
            </a:custGeom>
            <a:ln w="11723">
              <a:solidFill>
                <a:srgbClr val="00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776" name="object 39"/>
            <p:cNvSpPr/>
            <p:nvPr/>
          </p:nvSpPr>
          <p:spPr>
            <a:xfrm>
              <a:off x="8484997" y="3843041"/>
              <a:ext cx="48260" cy="26034"/>
            </a:xfrm>
            <a:custGeom>
              <a:avLst/>
              <a:gdLst/>
              <a:ahLst/>
              <a:cxnLst/>
              <a:rect l="l" t="t" r="r" b="b"/>
              <a:pathLst>
                <a:path w="48259" h="26035">
                  <a:moveTo>
                    <a:pt x="47659" y="25770"/>
                  </a:moveTo>
                  <a:lnTo>
                    <a:pt x="28133" y="4661"/>
                  </a:lnTo>
                  <a:lnTo>
                    <a:pt x="23835" y="0"/>
                  </a:lnTo>
                  <a:lnTo>
                    <a:pt x="19526" y="4661"/>
                  </a:lnTo>
                  <a:lnTo>
                    <a:pt x="0" y="25770"/>
                  </a:lnTo>
                </a:path>
              </a:pathLst>
            </a:custGeom>
            <a:ln w="11723">
              <a:solidFill>
                <a:srgbClr val="00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777" name="object 40"/>
            <p:cNvSpPr/>
            <p:nvPr/>
          </p:nvSpPr>
          <p:spPr>
            <a:xfrm>
              <a:off x="8794500" y="3843041"/>
              <a:ext cx="48260" cy="26034"/>
            </a:xfrm>
            <a:custGeom>
              <a:avLst/>
              <a:gdLst/>
              <a:ahLst/>
              <a:cxnLst/>
              <a:rect l="l" t="t" r="r" b="b"/>
              <a:pathLst>
                <a:path w="48259" h="26035">
                  <a:moveTo>
                    <a:pt x="47659" y="25770"/>
                  </a:moveTo>
                  <a:lnTo>
                    <a:pt x="28133" y="4661"/>
                  </a:lnTo>
                  <a:lnTo>
                    <a:pt x="23835" y="0"/>
                  </a:lnTo>
                  <a:lnTo>
                    <a:pt x="19526" y="4661"/>
                  </a:lnTo>
                  <a:lnTo>
                    <a:pt x="0" y="25770"/>
                  </a:lnTo>
                </a:path>
              </a:pathLst>
            </a:custGeom>
            <a:ln w="11723">
              <a:solidFill>
                <a:srgbClr val="00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778" name="object 41"/>
            <p:cNvSpPr/>
            <p:nvPr/>
          </p:nvSpPr>
          <p:spPr>
            <a:xfrm>
              <a:off x="9935721" y="3843041"/>
              <a:ext cx="48260" cy="26034"/>
            </a:xfrm>
            <a:custGeom>
              <a:avLst/>
              <a:gdLst/>
              <a:ahLst/>
              <a:cxnLst/>
              <a:rect l="l" t="t" r="r" b="b"/>
              <a:pathLst>
                <a:path w="48259" h="26035">
                  <a:moveTo>
                    <a:pt x="47659" y="25770"/>
                  </a:moveTo>
                  <a:lnTo>
                    <a:pt x="28133" y="4661"/>
                  </a:lnTo>
                  <a:lnTo>
                    <a:pt x="23835" y="0"/>
                  </a:lnTo>
                  <a:lnTo>
                    <a:pt x="19526" y="4661"/>
                  </a:lnTo>
                  <a:lnTo>
                    <a:pt x="0" y="25770"/>
                  </a:lnTo>
                </a:path>
              </a:pathLst>
            </a:custGeom>
            <a:ln w="11723">
              <a:solidFill>
                <a:srgbClr val="00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779" name="object 42"/>
            <p:cNvSpPr/>
            <p:nvPr/>
          </p:nvSpPr>
          <p:spPr>
            <a:xfrm>
              <a:off x="10235670" y="3843041"/>
              <a:ext cx="48260" cy="26034"/>
            </a:xfrm>
            <a:custGeom>
              <a:avLst/>
              <a:gdLst/>
              <a:ahLst/>
              <a:cxnLst/>
              <a:rect l="l" t="t" r="r" b="b"/>
              <a:pathLst>
                <a:path w="48259" h="26035">
                  <a:moveTo>
                    <a:pt x="47659" y="25770"/>
                  </a:moveTo>
                  <a:lnTo>
                    <a:pt x="28133" y="4661"/>
                  </a:lnTo>
                  <a:lnTo>
                    <a:pt x="23835" y="0"/>
                  </a:lnTo>
                  <a:lnTo>
                    <a:pt x="19526" y="4661"/>
                  </a:lnTo>
                  <a:lnTo>
                    <a:pt x="0" y="25770"/>
                  </a:lnTo>
                </a:path>
              </a:pathLst>
            </a:custGeom>
            <a:ln w="11723">
              <a:solidFill>
                <a:srgbClr val="00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780" name="object 43"/>
            <p:cNvSpPr/>
            <p:nvPr/>
          </p:nvSpPr>
          <p:spPr>
            <a:xfrm>
              <a:off x="10894562" y="3843019"/>
              <a:ext cx="48260" cy="26034"/>
            </a:xfrm>
            <a:custGeom>
              <a:avLst/>
              <a:gdLst/>
              <a:ahLst/>
              <a:cxnLst/>
              <a:rect l="l" t="t" r="r" b="b"/>
              <a:pathLst>
                <a:path w="48259" h="26035">
                  <a:moveTo>
                    <a:pt x="47659" y="25770"/>
                  </a:moveTo>
                  <a:lnTo>
                    <a:pt x="28133" y="4661"/>
                  </a:lnTo>
                  <a:lnTo>
                    <a:pt x="23835" y="0"/>
                  </a:lnTo>
                  <a:lnTo>
                    <a:pt x="19526" y="4661"/>
                  </a:lnTo>
                  <a:lnTo>
                    <a:pt x="0" y="25770"/>
                  </a:lnTo>
                </a:path>
              </a:pathLst>
            </a:custGeom>
            <a:ln w="11723">
              <a:solidFill>
                <a:srgbClr val="00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781" name="object 44"/>
            <p:cNvSpPr/>
            <p:nvPr/>
          </p:nvSpPr>
          <p:spPr>
            <a:xfrm>
              <a:off x="11214037" y="3843435"/>
              <a:ext cx="48260" cy="26034"/>
            </a:xfrm>
            <a:custGeom>
              <a:avLst/>
              <a:gdLst/>
              <a:ahLst/>
              <a:cxnLst/>
              <a:rect l="l" t="t" r="r" b="b"/>
              <a:pathLst>
                <a:path w="48259" h="26035">
                  <a:moveTo>
                    <a:pt x="47659" y="25770"/>
                  </a:moveTo>
                  <a:lnTo>
                    <a:pt x="28133" y="4661"/>
                  </a:lnTo>
                  <a:lnTo>
                    <a:pt x="23835" y="0"/>
                  </a:lnTo>
                  <a:lnTo>
                    <a:pt x="19526" y="4661"/>
                  </a:lnTo>
                  <a:lnTo>
                    <a:pt x="0" y="25770"/>
                  </a:lnTo>
                </a:path>
              </a:pathLst>
            </a:custGeom>
            <a:ln w="11723">
              <a:solidFill>
                <a:srgbClr val="00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782" name="object 45"/>
            <p:cNvSpPr/>
            <p:nvPr/>
          </p:nvSpPr>
          <p:spPr>
            <a:xfrm>
              <a:off x="11511910" y="3842948"/>
              <a:ext cx="48260" cy="26034"/>
            </a:xfrm>
            <a:custGeom>
              <a:avLst/>
              <a:gdLst/>
              <a:ahLst/>
              <a:cxnLst/>
              <a:rect l="l" t="t" r="r" b="b"/>
              <a:pathLst>
                <a:path w="48259" h="26035">
                  <a:moveTo>
                    <a:pt x="47659" y="25770"/>
                  </a:moveTo>
                  <a:lnTo>
                    <a:pt x="28133" y="4661"/>
                  </a:lnTo>
                  <a:lnTo>
                    <a:pt x="23835" y="0"/>
                  </a:lnTo>
                  <a:lnTo>
                    <a:pt x="19526" y="4661"/>
                  </a:lnTo>
                  <a:lnTo>
                    <a:pt x="0" y="25770"/>
                  </a:lnTo>
                </a:path>
              </a:pathLst>
            </a:custGeom>
            <a:ln w="11723">
              <a:solidFill>
                <a:srgbClr val="00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783" name="object 46"/>
            <p:cNvSpPr/>
            <p:nvPr/>
          </p:nvSpPr>
          <p:spPr>
            <a:xfrm>
              <a:off x="11821531" y="3842948"/>
              <a:ext cx="48260" cy="26034"/>
            </a:xfrm>
            <a:custGeom>
              <a:avLst/>
              <a:gdLst/>
              <a:ahLst/>
              <a:cxnLst/>
              <a:rect l="l" t="t" r="r" b="b"/>
              <a:pathLst>
                <a:path w="48259" h="26035">
                  <a:moveTo>
                    <a:pt x="47659" y="25770"/>
                  </a:moveTo>
                  <a:lnTo>
                    <a:pt x="28133" y="4661"/>
                  </a:lnTo>
                  <a:lnTo>
                    <a:pt x="23835" y="0"/>
                  </a:lnTo>
                  <a:lnTo>
                    <a:pt x="19526" y="4661"/>
                  </a:lnTo>
                  <a:lnTo>
                    <a:pt x="0" y="25770"/>
                  </a:lnTo>
                </a:path>
              </a:pathLst>
            </a:custGeom>
            <a:ln w="11723">
              <a:solidFill>
                <a:srgbClr val="00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784" name="object 47"/>
            <p:cNvSpPr/>
            <p:nvPr/>
          </p:nvSpPr>
          <p:spPr>
            <a:xfrm>
              <a:off x="12684644" y="3843604"/>
              <a:ext cx="48260" cy="26034"/>
            </a:xfrm>
            <a:custGeom>
              <a:avLst/>
              <a:gdLst/>
              <a:ahLst/>
              <a:cxnLst/>
              <a:rect l="l" t="t" r="r" b="b"/>
              <a:pathLst>
                <a:path w="48259" h="26035">
                  <a:moveTo>
                    <a:pt x="47659" y="25770"/>
                  </a:moveTo>
                  <a:lnTo>
                    <a:pt x="28133" y="4661"/>
                  </a:lnTo>
                  <a:lnTo>
                    <a:pt x="23835" y="0"/>
                  </a:lnTo>
                  <a:lnTo>
                    <a:pt x="19526" y="4661"/>
                  </a:lnTo>
                  <a:lnTo>
                    <a:pt x="0" y="25770"/>
                  </a:lnTo>
                </a:path>
              </a:pathLst>
            </a:custGeom>
            <a:ln w="11723">
              <a:solidFill>
                <a:srgbClr val="00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785" name="object 48"/>
            <p:cNvSpPr/>
            <p:nvPr/>
          </p:nvSpPr>
          <p:spPr>
            <a:xfrm>
              <a:off x="12969044" y="3843604"/>
              <a:ext cx="48260" cy="26034"/>
            </a:xfrm>
            <a:custGeom>
              <a:avLst/>
              <a:gdLst/>
              <a:ahLst/>
              <a:cxnLst/>
              <a:rect l="l" t="t" r="r" b="b"/>
              <a:pathLst>
                <a:path w="48259" h="26035">
                  <a:moveTo>
                    <a:pt x="47659" y="25770"/>
                  </a:moveTo>
                  <a:lnTo>
                    <a:pt x="28133" y="4661"/>
                  </a:lnTo>
                  <a:lnTo>
                    <a:pt x="23835" y="0"/>
                  </a:lnTo>
                  <a:lnTo>
                    <a:pt x="19526" y="4661"/>
                  </a:lnTo>
                  <a:lnTo>
                    <a:pt x="0" y="25770"/>
                  </a:lnTo>
                </a:path>
              </a:pathLst>
            </a:custGeom>
            <a:ln w="11723">
              <a:solidFill>
                <a:srgbClr val="00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786" name="object 49"/>
            <p:cNvSpPr/>
            <p:nvPr/>
          </p:nvSpPr>
          <p:spPr>
            <a:xfrm>
              <a:off x="8178300" y="3849342"/>
              <a:ext cx="499745" cy="1027430"/>
            </a:xfrm>
            <a:custGeom>
              <a:avLst/>
              <a:gdLst/>
              <a:ahLst/>
              <a:cxnLst/>
              <a:rect l="l" t="t" r="r" b="b"/>
              <a:pathLst>
                <a:path w="499745" h="1027429">
                  <a:moveTo>
                    <a:pt x="0" y="0"/>
                  </a:moveTo>
                  <a:lnTo>
                    <a:pt x="0" y="943837"/>
                  </a:lnTo>
                  <a:lnTo>
                    <a:pt x="6530" y="976179"/>
                  </a:lnTo>
                  <a:lnTo>
                    <a:pt x="24338" y="1002591"/>
                  </a:lnTo>
                  <a:lnTo>
                    <a:pt x="50750" y="1020399"/>
                  </a:lnTo>
                  <a:lnTo>
                    <a:pt x="83092" y="1026929"/>
                  </a:lnTo>
                  <a:lnTo>
                    <a:pt x="499121" y="1026929"/>
                  </a:lnTo>
                </a:path>
              </a:pathLst>
            </a:custGeom>
            <a:ln w="11723">
              <a:solidFill>
                <a:srgbClr val="00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787" name="object 50"/>
            <p:cNvSpPr/>
            <p:nvPr/>
          </p:nvSpPr>
          <p:spPr>
            <a:xfrm>
              <a:off x="11535741" y="3848511"/>
              <a:ext cx="0" cy="1229995"/>
            </a:xfrm>
            <a:custGeom>
              <a:avLst/>
              <a:gdLst/>
              <a:ahLst/>
              <a:cxnLst/>
              <a:rect l="l" t="t" r="r" b="b"/>
              <a:pathLst>
                <a:path h="1229995">
                  <a:moveTo>
                    <a:pt x="0" y="0"/>
                  </a:moveTo>
                  <a:lnTo>
                    <a:pt x="0" y="1229704"/>
                  </a:lnTo>
                </a:path>
              </a:pathLst>
            </a:custGeom>
            <a:ln w="11723">
              <a:solidFill>
                <a:srgbClr val="00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788" name="object 51"/>
            <p:cNvSpPr/>
            <p:nvPr/>
          </p:nvSpPr>
          <p:spPr>
            <a:xfrm>
              <a:off x="12992865" y="3848511"/>
              <a:ext cx="0" cy="1229995"/>
            </a:xfrm>
            <a:custGeom>
              <a:avLst/>
              <a:gdLst/>
              <a:ahLst/>
              <a:cxnLst/>
              <a:rect l="l" t="t" r="r" b="b"/>
              <a:pathLst>
                <a:path h="1229995">
                  <a:moveTo>
                    <a:pt x="0" y="0"/>
                  </a:moveTo>
                  <a:lnTo>
                    <a:pt x="0" y="1229918"/>
                  </a:lnTo>
                </a:path>
              </a:pathLst>
            </a:custGeom>
            <a:ln w="11723">
              <a:solidFill>
                <a:srgbClr val="00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789" name="object 52"/>
            <p:cNvSpPr/>
            <p:nvPr/>
          </p:nvSpPr>
          <p:spPr>
            <a:xfrm>
              <a:off x="9662722" y="4788287"/>
              <a:ext cx="1042035" cy="1421765"/>
            </a:xfrm>
            <a:custGeom>
              <a:avLst/>
              <a:gdLst/>
              <a:ahLst/>
              <a:cxnLst/>
              <a:rect l="l" t="t" r="r" b="b"/>
              <a:pathLst>
                <a:path w="1042034" h="1421764">
                  <a:moveTo>
                    <a:pt x="0" y="0"/>
                  </a:moveTo>
                  <a:lnTo>
                    <a:pt x="717854" y="0"/>
                  </a:lnTo>
                  <a:lnTo>
                    <a:pt x="746961" y="5877"/>
                  </a:lnTo>
                  <a:lnTo>
                    <a:pt x="770728" y="21904"/>
                  </a:lnTo>
                  <a:lnTo>
                    <a:pt x="786748" y="45672"/>
                  </a:lnTo>
                  <a:lnTo>
                    <a:pt x="792616" y="74774"/>
                  </a:lnTo>
                  <a:lnTo>
                    <a:pt x="792340" y="1346773"/>
                  </a:lnTo>
                  <a:lnTo>
                    <a:pt x="798208" y="1375881"/>
                  </a:lnTo>
                  <a:lnTo>
                    <a:pt x="814228" y="1399649"/>
                  </a:lnTo>
                  <a:lnTo>
                    <a:pt x="837995" y="1415672"/>
                  </a:lnTo>
                  <a:lnTo>
                    <a:pt x="867102" y="1421548"/>
                  </a:lnTo>
                  <a:lnTo>
                    <a:pt x="1041417" y="1421548"/>
                  </a:lnTo>
                </a:path>
              </a:pathLst>
            </a:custGeom>
            <a:ln w="11723">
              <a:solidFill>
                <a:srgbClr val="00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790" name="object 53"/>
            <p:cNvSpPr/>
            <p:nvPr/>
          </p:nvSpPr>
          <p:spPr>
            <a:xfrm>
              <a:off x="8843793" y="4490387"/>
              <a:ext cx="80645" cy="0"/>
            </a:xfrm>
            <a:custGeom>
              <a:avLst/>
              <a:gdLst/>
              <a:ahLst/>
              <a:cxnLst/>
              <a:rect l="l" t="t" r="r" b="b"/>
              <a:pathLst>
                <a:path w="80645">
                  <a:moveTo>
                    <a:pt x="0" y="0"/>
                  </a:moveTo>
                  <a:lnTo>
                    <a:pt x="80592" y="0"/>
                  </a:lnTo>
                </a:path>
              </a:pathLst>
            </a:custGeom>
            <a:ln w="11723">
              <a:solidFill>
                <a:srgbClr val="000000"/>
              </a:solidFill>
              <a:prstDash val="sysDash"/>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791" name="object 54"/>
            <p:cNvSpPr/>
            <p:nvPr/>
          </p:nvSpPr>
          <p:spPr>
            <a:xfrm>
              <a:off x="9660138" y="4345011"/>
              <a:ext cx="280670" cy="0"/>
            </a:xfrm>
            <a:custGeom>
              <a:avLst/>
              <a:gdLst/>
              <a:ahLst/>
              <a:cxnLst/>
              <a:rect l="l" t="t" r="r" b="b"/>
              <a:pathLst>
                <a:path w="280670">
                  <a:moveTo>
                    <a:pt x="0" y="0"/>
                  </a:moveTo>
                  <a:lnTo>
                    <a:pt x="280427" y="0"/>
                  </a:lnTo>
                </a:path>
              </a:pathLst>
            </a:custGeom>
            <a:ln w="11723">
              <a:solidFill>
                <a:srgbClr val="000000"/>
              </a:solidFill>
              <a:prstDash val="sysDash"/>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792" name="object 55"/>
            <p:cNvSpPr/>
            <p:nvPr/>
          </p:nvSpPr>
          <p:spPr>
            <a:xfrm>
              <a:off x="9662215" y="4490416"/>
              <a:ext cx="278765" cy="0"/>
            </a:xfrm>
            <a:custGeom>
              <a:avLst/>
              <a:gdLst/>
              <a:ahLst/>
              <a:cxnLst/>
              <a:rect l="l" t="t" r="r" b="b"/>
              <a:pathLst>
                <a:path w="278765">
                  <a:moveTo>
                    <a:pt x="0" y="0"/>
                  </a:moveTo>
                  <a:lnTo>
                    <a:pt x="278341" y="0"/>
                  </a:lnTo>
                </a:path>
              </a:pathLst>
            </a:custGeom>
            <a:ln w="11723">
              <a:solidFill>
                <a:srgbClr val="000000"/>
              </a:solidFill>
              <a:prstDash val="sysDash"/>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793" name="object 56"/>
            <p:cNvSpPr/>
            <p:nvPr/>
          </p:nvSpPr>
          <p:spPr>
            <a:xfrm>
              <a:off x="9050438" y="4345011"/>
              <a:ext cx="522605" cy="0"/>
            </a:xfrm>
            <a:custGeom>
              <a:avLst/>
              <a:gdLst/>
              <a:ahLst/>
              <a:cxnLst/>
              <a:rect l="l" t="t" r="r" b="b"/>
              <a:pathLst>
                <a:path w="522604">
                  <a:moveTo>
                    <a:pt x="522405" y="0"/>
                  </a:moveTo>
                  <a:lnTo>
                    <a:pt x="0" y="0"/>
                  </a:lnTo>
                </a:path>
              </a:pathLst>
            </a:custGeom>
            <a:ln w="11723">
              <a:solidFill>
                <a:srgbClr val="000000"/>
              </a:solidFill>
              <a:prstDash val="sysDash"/>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794" name="object 57"/>
            <p:cNvSpPr/>
            <p:nvPr/>
          </p:nvSpPr>
          <p:spPr>
            <a:xfrm>
              <a:off x="8951642" y="4356023"/>
              <a:ext cx="30480" cy="35560"/>
            </a:xfrm>
            <a:custGeom>
              <a:avLst/>
              <a:gdLst/>
              <a:ahLst/>
              <a:cxnLst/>
              <a:rect l="l" t="t" r="r" b="b"/>
              <a:pathLst>
                <a:path w="30479" h="35560">
                  <a:moveTo>
                    <a:pt x="30030" y="0"/>
                  </a:moveTo>
                  <a:lnTo>
                    <a:pt x="20553" y="6894"/>
                  </a:lnTo>
                  <a:lnTo>
                    <a:pt x="12282" y="15159"/>
                  </a:lnTo>
                  <a:lnTo>
                    <a:pt x="5377" y="24631"/>
                  </a:lnTo>
                  <a:lnTo>
                    <a:pt x="0" y="35144"/>
                  </a:lnTo>
                </a:path>
              </a:pathLst>
            </a:custGeom>
            <a:ln w="11723">
              <a:solidFill>
                <a:srgbClr val="000000"/>
              </a:solidFill>
              <a:prstDash val="sysDash"/>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795" name="object 58"/>
            <p:cNvSpPr/>
            <p:nvPr/>
          </p:nvSpPr>
          <p:spPr>
            <a:xfrm>
              <a:off x="8945974" y="4455181"/>
              <a:ext cx="0" cy="41275"/>
            </a:xfrm>
            <a:custGeom>
              <a:avLst/>
              <a:gdLst/>
              <a:ahLst/>
              <a:cxnLst/>
              <a:rect l="l" t="t" r="r" b="b"/>
              <a:pathLst>
                <a:path h="41275">
                  <a:moveTo>
                    <a:pt x="0" y="0"/>
                  </a:moveTo>
                  <a:lnTo>
                    <a:pt x="0" y="41251"/>
                  </a:lnTo>
                </a:path>
              </a:pathLst>
            </a:custGeom>
            <a:ln w="11723">
              <a:solidFill>
                <a:srgbClr val="000000"/>
              </a:solidFill>
              <a:prstDash val="sysDash"/>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796" name="object 59"/>
            <p:cNvSpPr/>
            <p:nvPr/>
          </p:nvSpPr>
          <p:spPr>
            <a:xfrm>
              <a:off x="8945974" y="4563370"/>
              <a:ext cx="0" cy="1170305"/>
            </a:xfrm>
            <a:custGeom>
              <a:avLst/>
              <a:gdLst/>
              <a:ahLst/>
              <a:cxnLst/>
              <a:rect l="l" t="t" r="r" b="b"/>
              <a:pathLst>
                <a:path h="1170304">
                  <a:moveTo>
                    <a:pt x="0" y="0"/>
                  </a:moveTo>
                  <a:lnTo>
                    <a:pt x="0" y="1169958"/>
                  </a:lnTo>
                </a:path>
              </a:pathLst>
            </a:custGeom>
            <a:ln w="11723">
              <a:solidFill>
                <a:srgbClr val="000000"/>
              </a:solidFill>
              <a:prstDash val="sysDash"/>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797" name="object 60"/>
            <p:cNvSpPr/>
            <p:nvPr/>
          </p:nvSpPr>
          <p:spPr>
            <a:xfrm>
              <a:off x="8945977" y="4345011"/>
              <a:ext cx="668655" cy="1417955"/>
            </a:xfrm>
            <a:custGeom>
              <a:avLst/>
              <a:gdLst/>
              <a:ahLst/>
              <a:cxnLst/>
              <a:rect l="l" t="t" r="r" b="b"/>
              <a:pathLst>
                <a:path w="668654" h="1417954">
                  <a:moveTo>
                    <a:pt x="668461" y="0"/>
                  </a:moveTo>
                  <a:lnTo>
                    <a:pt x="650694" y="0"/>
                  </a:lnTo>
                </a:path>
                <a:path w="668654" h="1417954">
                  <a:moveTo>
                    <a:pt x="92554" y="0"/>
                  </a:moveTo>
                  <a:lnTo>
                    <a:pt x="74774" y="0"/>
                  </a:lnTo>
                  <a:lnTo>
                    <a:pt x="68768" y="0"/>
                  </a:lnTo>
                  <a:lnTo>
                    <a:pt x="62925" y="703"/>
                  </a:lnTo>
                  <a:lnTo>
                    <a:pt x="57321" y="2048"/>
                  </a:lnTo>
                </a:path>
                <a:path w="668654" h="1417954">
                  <a:moveTo>
                    <a:pt x="2048" y="57321"/>
                  </a:moveTo>
                  <a:lnTo>
                    <a:pt x="703" y="62925"/>
                  </a:lnTo>
                  <a:lnTo>
                    <a:pt x="0" y="68768"/>
                  </a:lnTo>
                  <a:lnTo>
                    <a:pt x="0" y="74774"/>
                  </a:lnTo>
                  <a:lnTo>
                    <a:pt x="0" y="90481"/>
                  </a:lnTo>
                </a:path>
                <a:path w="668654" h="1417954">
                  <a:moveTo>
                    <a:pt x="0" y="161272"/>
                  </a:moveTo>
                  <a:lnTo>
                    <a:pt x="0" y="176978"/>
                  </a:lnTo>
                  <a:lnTo>
                    <a:pt x="0" y="194683"/>
                  </a:lnTo>
                </a:path>
                <a:path w="668654" h="1417954">
                  <a:moveTo>
                    <a:pt x="0" y="1400150"/>
                  </a:moveTo>
                  <a:lnTo>
                    <a:pt x="0" y="1417854"/>
                  </a:lnTo>
                </a:path>
              </a:pathLst>
            </a:custGeom>
            <a:ln w="11723">
              <a:solidFill>
                <a:srgbClr val="00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798" name="object 61"/>
            <p:cNvSpPr/>
            <p:nvPr/>
          </p:nvSpPr>
          <p:spPr>
            <a:xfrm>
              <a:off x="8967180" y="4490387"/>
              <a:ext cx="647700" cy="0"/>
            </a:xfrm>
            <a:custGeom>
              <a:avLst/>
              <a:gdLst/>
              <a:ahLst/>
              <a:cxnLst/>
              <a:rect l="l" t="t" r="r" b="b"/>
              <a:pathLst>
                <a:path w="647700">
                  <a:moveTo>
                    <a:pt x="0" y="0"/>
                  </a:moveTo>
                  <a:lnTo>
                    <a:pt x="647264" y="0"/>
                  </a:lnTo>
                </a:path>
              </a:pathLst>
            </a:custGeom>
            <a:ln w="11723">
              <a:solidFill>
                <a:srgbClr val="000000"/>
              </a:solidFill>
              <a:prstDash val="sysDash"/>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799" name="object 62"/>
            <p:cNvSpPr/>
            <p:nvPr/>
          </p:nvSpPr>
          <p:spPr>
            <a:xfrm>
              <a:off x="10037905" y="4490416"/>
              <a:ext cx="1139190" cy="0"/>
            </a:xfrm>
            <a:custGeom>
              <a:avLst/>
              <a:gdLst/>
              <a:ahLst/>
              <a:cxnLst/>
              <a:rect l="l" t="t" r="r" b="b"/>
              <a:pathLst>
                <a:path w="1139190">
                  <a:moveTo>
                    <a:pt x="1138696" y="0"/>
                  </a:moveTo>
                  <a:lnTo>
                    <a:pt x="0" y="0"/>
                  </a:lnTo>
                </a:path>
              </a:pathLst>
            </a:custGeom>
            <a:ln w="11723">
              <a:solidFill>
                <a:srgbClr val="000000"/>
              </a:solidFill>
              <a:prstDash val="sysDash"/>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800" name="object 63"/>
            <p:cNvSpPr/>
            <p:nvPr/>
          </p:nvSpPr>
          <p:spPr>
            <a:xfrm>
              <a:off x="9958887" y="3874960"/>
              <a:ext cx="0" cy="445770"/>
            </a:xfrm>
            <a:custGeom>
              <a:avLst/>
              <a:gdLst/>
              <a:ahLst/>
              <a:cxnLst/>
              <a:rect l="l" t="t" r="r" b="b"/>
              <a:pathLst>
                <a:path h="445770">
                  <a:moveTo>
                    <a:pt x="0" y="445167"/>
                  </a:moveTo>
                  <a:lnTo>
                    <a:pt x="0" y="0"/>
                  </a:lnTo>
                </a:path>
              </a:pathLst>
            </a:custGeom>
            <a:ln w="11723">
              <a:solidFill>
                <a:srgbClr val="000000"/>
              </a:solidFill>
              <a:prstDash val="sysDash"/>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801" name="object 64"/>
            <p:cNvSpPr/>
            <p:nvPr/>
          </p:nvSpPr>
          <p:spPr>
            <a:xfrm>
              <a:off x="9958887" y="3846431"/>
              <a:ext cx="1257935" cy="644525"/>
            </a:xfrm>
            <a:custGeom>
              <a:avLst/>
              <a:gdLst/>
              <a:ahLst/>
              <a:cxnLst/>
              <a:rect l="l" t="t" r="r" b="b"/>
              <a:pathLst>
                <a:path w="1257934" h="644525">
                  <a:moveTo>
                    <a:pt x="1257913" y="643984"/>
                  </a:moveTo>
                  <a:lnTo>
                    <a:pt x="1240598" y="643984"/>
                  </a:lnTo>
                </a:path>
                <a:path w="1257934" h="644525">
                  <a:moveTo>
                    <a:pt x="67562" y="643984"/>
                  </a:moveTo>
                  <a:lnTo>
                    <a:pt x="50260" y="643984"/>
                  </a:lnTo>
                  <a:lnTo>
                    <a:pt x="42407" y="643984"/>
                  </a:lnTo>
                  <a:lnTo>
                    <a:pt x="34968" y="642187"/>
                  </a:lnTo>
                  <a:lnTo>
                    <a:pt x="28346" y="638971"/>
                  </a:lnTo>
                </a:path>
                <a:path w="1257934" h="644525">
                  <a:moveTo>
                    <a:pt x="5013" y="615637"/>
                  </a:moveTo>
                  <a:lnTo>
                    <a:pt x="1796" y="609016"/>
                  </a:lnTo>
                  <a:lnTo>
                    <a:pt x="0" y="601577"/>
                  </a:lnTo>
                  <a:lnTo>
                    <a:pt x="0" y="593724"/>
                  </a:lnTo>
                  <a:lnTo>
                    <a:pt x="0" y="570755"/>
                  </a:lnTo>
                </a:path>
                <a:path w="1257934" h="644525">
                  <a:moveTo>
                    <a:pt x="0" y="536528"/>
                  </a:moveTo>
                  <a:lnTo>
                    <a:pt x="0" y="513559"/>
                  </a:lnTo>
                  <a:lnTo>
                    <a:pt x="0" y="496370"/>
                  </a:lnTo>
                </a:path>
                <a:path w="1257934" h="644525">
                  <a:moveTo>
                    <a:pt x="0" y="17201"/>
                  </a:moveTo>
                  <a:lnTo>
                    <a:pt x="0" y="0"/>
                  </a:lnTo>
                </a:path>
              </a:pathLst>
            </a:custGeom>
            <a:ln w="11723">
              <a:solidFill>
                <a:srgbClr val="00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802" name="object 65"/>
            <p:cNvSpPr/>
            <p:nvPr/>
          </p:nvSpPr>
          <p:spPr>
            <a:xfrm>
              <a:off x="12527060" y="4593713"/>
              <a:ext cx="0" cy="445134"/>
            </a:xfrm>
            <a:custGeom>
              <a:avLst/>
              <a:gdLst/>
              <a:ahLst/>
              <a:cxnLst/>
              <a:rect l="l" t="t" r="r" b="b"/>
              <a:pathLst>
                <a:path h="445135">
                  <a:moveTo>
                    <a:pt x="0" y="445067"/>
                  </a:moveTo>
                  <a:lnTo>
                    <a:pt x="0" y="0"/>
                  </a:lnTo>
                </a:path>
              </a:pathLst>
            </a:custGeom>
            <a:ln w="11723">
              <a:solidFill>
                <a:srgbClr val="000000"/>
              </a:solidFill>
              <a:prstDash val="sysDash"/>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803" name="object 66"/>
            <p:cNvSpPr/>
            <p:nvPr/>
          </p:nvSpPr>
          <p:spPr>
            <a:xfrm>
              <a:off x="12480902" y="4496083"/>
              <a:ext cx="35560" cy="30480"/>
            </a:xfrm>
            <a:custGeom>
              <a:avLst/>
              <a:gdLst/>
              <a:ahLst/>
              <a:cxnLst/>
              <a:rect l="l" t="t" r="r" b="b"/>
              <a:pathLst>
                <a:path w="35559" h="30479">
                  <a:moveTo>
                    <a:pt x="35144" y="30030"/>
                  </a:moveTo>
                  <a:lnTo>
                    <a:pt x="28250" y="20553"/>
                  </a:lnTo>
                  <a:lnTo>
                    <a:pt x="19984" y="12282"/>
                  </a:lnTo>
                  <a:lnTo>
                    <a:pt x="10513" y="5377"/>
                  </a:lnTo>
                  <a:lnTo>
                    <a:pt x="0" y="0"/>
                  </a:lnTo>
                </a:path>
              </a:pathLst>
            </a:custGeom>
            <a:ln w="11723">
              <a:solidFill>
                <a:srgbClr val="000000"/>
              </a:solidFill>
              <a:prstDash val="sysDash"/>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804" name="object 67"/>
            <p:cNvSpPr/>
            <p:nvPr/>
          </p:nvSpPr>
          <p:spPr>
            <a:xfrm>
              <a:off x="12328771" y="4490416"/>
              <a:ext cx="89535" cy="0"/>
            </a:xfrm>
            <a:custGeom>
              <a:avLst/>
              <a:gdLst/>
              <a:ahLst/>
              <a:cxnLst/>
              <a:rect l="l" t="t" r="r" b="b"/>
              <a:pathLst>
                <a:path w="89534">
                  <a:moveTo>
                    <a:pt x="89387" y="0"/>
                  </a:moveTo>
                  <a:lnTo>
                    <a:pt x="0" y="0"/>
                  </a:lnTo>
                </a:path>
              </a:pathLst>
            </a:custGeom>
            <a:ln w="11723">
              <a:solidFill>
                <a:srgbClr val="000000"/>
              </a:solidFill>
              <a:prstDash val="sysDash"/>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805" name="object 68"/>
            <p:cNvSpPr/>
            <p:nvPr/>
          </p:nvSpPr>
          <p:spPr>
            <a:xfrm>
              <a:off x="11616840" y="4490416"/>
              <a:ext cx="645795" cy="0"/>
            </a:xfrm>
            <a:custGeom>
              <a:avLst/>
              <a:gdLst/>
              <a:ahLst/>
              <a:cxnLst/>
              <a:rect l="l" t="t" r="r" b="b"/>
              <a:pathLst>
                <a:path w="645795">
                  <a:moveTo>
                    <a:pt x="645341" y="0"/>
                  </a:moveTo>
                  <a:lnTo>
                    <a:pt x="0" y="0"/>
                  </a:lnTo>
                </a:path>
              </a:pathLst>
            </a:custGeom>
            <a:ln w="11723">
              <a:solidFill>
                <a:srgbClr val="000000"/>
              </a:solidFill>
              <a:prstDash val="sysDash"/>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806" name="object 69"/>
            <p:cNvSpPr/>
            <p:nvPr/>
          </p:nvSpPr>
          <p:spPr>
            <a:xfrm>
              <a:off x="11586955" y="4490415"/>
              <a:ext cx="940435" cy="588645"/>
            </a:xfrm>
            <a:custGeom>
              <a:avLst/>
              <a:gdLst/>
              <a:ahLst/>
              <a:cxnLst/>
              <a:rect l="l" t="t" r="r" b="b"/>
              <a:pathLst>
                <a:path w="940434" h="588645">
                  <a:moveTo>
                    <a:pt x="940105" y="588220"/>
                  </a:moveTo>
                  <a:lnTo>
                    <a:pt x="940105" y="571031"/>
                  </a:lnTo>
                </a:path>
                <a:path w="940434" h="588645">
                  <a:moveTo>
                    <a:pt x="940105" y="91976"/>
                  </a:moveTo>
                  <a:lnTo>
                    <a:pt x="940105" y="74774"/>
                  </a:lnTo>
                  <a:lnTo>
                    <a:pt x="940105" y="68768"/>
                  </a:lnTo>
                  <a:lnTo>
                    <a:pt x="939401" y="62925"/>
                  </a:lnTo>
                  <a:lnTo>
                    <a:pt x="938057" y="57321"/>
                  </a:lnTo>
                </a:path>
                <a:path w="940434" h="588645">
                  <a:moveTo>
                    <a:pt x="882783" y="2048"/>
                  </a:moveTo>
                  <a:lnTo>
                    <a:pt x="877179" y="703"/>
                  </a:lnTo>
                  <a:lnTo>
                    <a:pt x="871336" y="0"/>
                  </a:lnTo>
                  <a:lnTo>
                    <a:pt x="865330" y="0"/>
                  </a:lnTo>
                  <a:lnTo>
                    <a:pt x="850039" y="0"/>
                  </a:lnTo>
                </a:path>
                <a:path w="940434" h="588645">
                  <a:moveTo>
                    <a:pt x="732392" y="0"/>
                  </a:moveTo>
                  <a:lnTo>
                    <a:pt x="717113" y="0"/>
                  </a:lnTo>
                  <a:lnTo>
                    <a:pt x="699245" y="0"/>
                  </a:lnTo>
                </a:path>
                <a:path w="940434" h="588645">
                  <a:moveTo>
                    <a:pt x="17880" y="0"/>
                  </a:moveTo>
                  <a:lnTo>
                    <a:pt x="0" y="0"/>
                  </a:lnTo>
                </a:path>
              </a:pathLst>
            </a:custGeom>
            <a:ln w="11723">
              <a:solidFill>
                <a:srgbClr val="00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807" name="object 70"/>
            <p:cNvSpPr/>
            <p:nvPr/>
          </p:nvSpPr>
          <p:spPr>
            <a:xfrm>
              <a:off x="9959016" y="4651875"/>
              <a:ext cx="36195" cy="24130"/>
            </a:xfrm>
            <a:custGeom>
              <a:avLst/>
              <a:gdLst/>
              <a:ahLst/>
              <a:cxnLst/>
              <a:rect l="l" t="t" r="r" b="b"/>
              <a:pathLst>
                <a:path w="36195" h="24129">
                  <a:moveTo>
                    <a:pt x="0" y="23898"/>
                  </a:moveTo>
                  <a:lnTo>
                    <a:pt x="7100" y="16275"/>
                  </a:lnTo>
                  <a:lnTo>
                    <a:pt x="15500" y="9664"/>
                  </a:lnTo>
                  <a:lnTo>
                    <a:pt x="25043" y="4195"/>
                  </a:lnTo>
                  <a:lnTo>
                    <a:pt x="35571" y="0"/>
                  </a:lnTo>
                </a:path>
              </a:pathLst>
            </a:custGeom>
            <a:ln w="11723">
              <a:solidFill>
                <a:srgbClr val="000000"/>
              </a:solidFill>
              <a:prstDash val="sysDash"/>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808" name="object 71"/>
            <p:cNvSpPr/>
            <p:nvPr/>
          </p:nvSpPr>
          <p:spPr>
            <a:xfrm>
              <a:off x="10056747" y="4647786"/>
              <a:ext cx="92710" cy="0"/>
            </a:xfrm>
            <a:custGeom>
              <a:avLst/>
              <a:gdLst/>
              <a:ahLst/>
              <a:cxnLst/>
              <a:rect l="l" t="t" r="r" b="b"/>
              <a:pathLst>
                <a:path w="92709">
                  <a:moveTo>
                    <a:pt x="0" y="0"/>
                  </a:moveTo>
                  <a:lnTo>
                    <a:pt x="92705" y="0"/>
                  </a:lnTo>
                </a:path>
              </a:pathLst>
            </a:custGeom>
            <a:ln w="11723">
              <a:solidFill>
                <a:srgbClr val="000000"/>
              </a:solidFill>
              <a:prstDash val="sysDash"/>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809" name="object 72"/>
            <p:cNvSpPr/>
            <p:nvPr/>
          </p:nvSpPr>
          <p:spPr>
            <a:xfrm>
              <a:off x="10215760" y="4647800"/>
              <a:ext cx="918844" cy="635"/>
            </a:xfrm>
            <a:custGeom>
              <a:avLst/>
              <a:gdLst/>
              <a:ahLst/>
              <a:cxnLst/>
              <a:rect l="l" t="t" r="r" b="b"/>
              <a:pathLst>
                <a:path w="918845" h="635">
                  <a:moveTo>
                    <a:pt x="0" y="0"/>
                  </a:moveTo>
                  <a:lnTo>
                    <a:pt x="918342" y="326"/>
                  </a:lnTo>
                </a:path>
              </a:pathLst>
            </a:custGeom>
            <a:ln w="11723">
              <a:solidFill>
                <a:srgbClr val="000000"/>
              </a:solidFill>
              <a:prstDash val="sysDash"/>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810" name="object 73"/>
            <p:cNvSpPr/>
            <p:nvPr/>
          </p:nvSpPr>
          <p:spPr>
            <a:xfrm>
              <a:off x="11202242" y="4602000"/>
              <a:ext cx="30480" cy="35560"/>
            </a:xfrm>
            <a:custGeom>
              <a:avLst/>
              <a:gdLst/>
              <a:ahLst/>
              <a:cxnLst/>
              <a:rect l="l" t="t" r="r" b="b"/>
              <a:pathLst>
                <a:path w="30479" h="35560">
                  <a:moveTo>
                    <a:pt x="0" y="35131"/>
                  </a:moveTo>
                  <a:lnTo>
                    <a:pt x="9478" y="28239"/>
                  </a:lnTo>
                  <a:lnTo>
                    <a:pt x="17752" y="19978"/>
                  </a:lnTo>
                  <a:lnTo>
                    <a:pt x="24657" y="10511"/>
                  </a:lnTo>
                  <a:lnTo>
                    <a:pt x="30030" y="0"/>
                  </a:lnTo>
                </a:path>
              </a:pathLst>
            </a:custGeom>
            <a:ln w="11723">
              <a:solidFill>
                <a:srgbClr val="000000"/>
              </a:solidFill>
              <a:prstDash val="sysDash"/>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811" name="object 74"/>
            <p:cNvSpPr/>
            <p:nvPr/>
          </p:nvSpPr>
          <p:spPr>
            <a:xfrm>
              <a:off x="11237943" y="4247090"/>
              <a:ext cx="0" cy="285115"/>
            </a:xfrm>
            <a:custGeom>
              <a:avLst/>
              <a:gdLst/>
              <a:ahLst/>
              <a:cxnLst/>
              <a:rect l="l" t="t" r="r" b="b"/>
              <a:pathLst>
                <a:path h="285114">
                  <a:moveTo>
                    <a:pt x="0" y="284724"/>
                  </a:moveTo>
                  <a:lnTo>
                    <a:pt x="0" y="0"/>
                  </a:lnTo>
                </a:path>
              </a:pathLst>
            </a:custGeom>
            <a:ln w="11723">
              <a:solidFill>
                <a:srgbClr val="000000"/>
              </a:solidFill>
              <a:prstDash val="sysDash"/>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812" name="object 75"/>
            <p:cNvSpPr/>
            <p:nvPr/>
          </p:nvSpPr>
          <p:spPr>
            <a:xfrm>
              <a:off x="11237943" y="3879254"/>
              <a:ext cx="0" cy="295275"/>
            </a:xfrm>
            <a:custGeom>
              <a:avLst/>
              <a:gdLst/>
              <a:ahLst/>
              <a:cxnLst/>
              <a:rect l="l" t="t" r="r" b="b"/>
              <a:pathLst>
                <a:path h="295275">
                  <a:moveTo>
                    <a:pt x="0" y="294989"/>
                  </a:moveTo>
                  <a:lnTo>
                    <a:pt x="0" y="0"/>
                  </a:lnTo>
                </a:path>
              </a:pathLst>
            </a:custGeom>
            <a:ln w="11723">
              <a:solidFill>
                <a:srgbClr val="000000"/>
              </a:solidFill>
              <a:prstDash val="sysDash"/>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813" name="object 76"/>
            <p:cNvSpPr/>
            <p:nvPr/>
          </p:nvSpPr>
          <p:spPr>
            <a:xfrm>
              <a:off x="9946592" y="3848505"/>
              <a:ext cx="1291590" cy="925194"/>
            </a:xfrm>
            <a:custGeom>
              <a:avLst/>
              <a:gdLst/>
              <a:ahLst/>
              <a:cxnLst/>
              <a:rect l="l" t="t" r="r" b="b"/>
              <a:pathLst>
                <a:path w="1291590" h="925195">
                  <a:moveTo>
                    <a:pt x="201" y="924763"/>
                  </a:moveTo>
                  <a:lnTo>
                    <a:pt x="150" y="906142"/>
                  </a:lnTo>
                </a:path>
                <a:path w="1291590" h="925195">
                  <a:moveTo>
                    <a:pt x="75" y="880634"/>
                  </a:moveTo>
                  <a:lnTo>
                    <a:pt x="12" y="862026"/>
                  </a:lnTo>
                  <a:lnTo>
                    <a:pt x="0" y="856422"/>
                  </a:lnTo>
                  <a:lnTo>
                    <a:pt x="854" y="850993"/>
                  </a:lnTo>
                  <a:lnTo>
                    <a:pt x="2487" y="845829"/>
                  </a:lnTo>
                </a:path>
                <a:path w="1291590" h="925195">
                  <a:moveTo>
                    <a:pt x="58251" y="800783"/>
                  </a:moveTo>
                  <a:lnTo>
                    <a:pt x="63516" y="799803"/>
                  </a:lnTo>
                  <a:lnTo>
                    <a:pt x="68994" y="799276"/>
                  </a:lnTo>
                  <a:lnTo>
                    <a:pt x="74611" y="799276"/>
                  </a:lnTo>
                  <a:lnTo>
                    <a:pt x="90367" y="799276"/>
                  </a:lnTo>
                </a:path>
                <a:path w="1291590" h="925195">
                  <a:moveTo>
                    <a:pt x="212751" y="799276"/>
                  </a:moveTo>
                  <a:lnTo>
                    <a:pt x="228508" y="799276"/>
                  </a:lnTo>
                  <a:lnTo>
                    <a:pt x="245973" y="799288"/>
                  </a:lnTo>
                </a:path>
                <a:path w="1291590" h="925195">
                  <a:moveTo>
                    <a:pt x="1199109" y="799615"/>
                  </a:moveTo>
                  <a:lnTo>
                    <a:pt x="1216574" y="799628"/>
                  </a:lnTo>
                  <a:lnTo>
                    <a:pt x="1222580" y="799628"/>
                  </a:lnTo>
                  <a:lnTo>
                    <a:pt x="1228423" y="798924"/>
                  </a:lnTo>
                  <a:lnTo>
                    <a:pt x="1234027" y="797579"/>
                  </a:lnTo>
                </a:path>
                <a:path w="1291590" h="925195">
                  <a:moveTo>
                    <a:pt x="1289301" y="742331"/>
                  </a:moveTo>
                  <a:lnTo>
                    <a:pt x="1290645" y="736727"/>
                  </a:lnTo>
                  <a:lnTo>
                    <a:pt x="1291349" y="730884"/>
                  </a:lnTo>
                  <a:lnTo>
                    <a:pt x="1291349" y="724865"/>
                  </a:lnTo>
                  <a:lnTo>
                    <a:pt x="1291349" y="707111"/>
                  </a:lnTo>
                </a:path>
                <a:path w="1291590" h="925195">
                  <a:moveTo>
                    <a:pt x="1291349" y="386689"/>
                  </a:moveTo>
                  <a:lnTo>
                    <a:pt x="1291349" y="368922"/>
                  </a:lnTo>
                  <a:lnTo>
                    <a:pt x="1291349" y="350615"/>
                  </a:lnTo>
                </a:path>
                <a:path w="1291590" h="925195">
                  <a:moveTo>
                    <a:pt x="1291349" y="18307"/>
                  </a:moveTo>
                  <a:lnTo>
                    <a:pt x="1291349" y="0"/>
                  </a:lnTo>
                </a:path>
              </a:pathLst>
            </a:custGeom>
            <a:ln w="11723">
              <a:solidFill>
                <a:srgbClr val="00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814" name="object 77"/>
            <p:cNvSpPr/>
            <p:nvPr/>
          </p:nvSpPr>
          <p:spPr>
            <a:xfrm>
              <a:off x="11757754" y="4742462"/>
              <a:ext cx="0" cy="293370"/>
            </a:xfrm>
            <a:custGeom>
              <a:avLst/>
              <a:gdLst/>
              <a:ahLst/>
              <a:cxnLst/>
              <a:rect l="l" t="t" r="r" b="b"/>
              <a:pathLst>
                <a:path h="293370">
                  <a:moveTo>
                    <a:pt x="0" y="292904"/>
                  </a:moveTo>
                  <a:lnTo>
                    <a:pt x="0" y="0"/>
                  </a:lnTo>
                </a:path>
              </a:pathLst>
            </a:custGeom>
            <a:ln w="11723">
              <a:solidFill>
                <a:srgbClr val="000000"/>
              </a:solidFill>
              <a:prstDash val="sysDash"/>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815" name="object 78"/>
            <p:cNvSpPr/>
            <p:nvPr/>
          </p:nvSpPr>
          <p:spPr>
            <a:xfrm>
              <a:off x="11766761" y="4653886"/>
              <a:ext cx="29845" cy="26034"/>
            </a:xfrm>
            <a:custGeom>
              <a:avLst/>
              <a:gdLst/>
              <a:ahLst/>
              <a:cxnLst/>
              <a:rect l="l" t="t" r="r" b="b"/>
              <a:pathLst>
                <a:path w="29845" h="26035">
                  <a:moveTo>
                    <a:pt x="0" y="25620"/>
                  </a:moveTo>
                  <a:lnTo>
                    <a:pt x="5811" y="17522"/>
                  </a:lnTo>
                  <a:lnTo>
                    <a:pt x="12805" y="10458"/>
                  </a:lnTo>
                  <a:lnTo>
                    <a:pt x="20837" y="4570"/>
                  </a:lnTo>
                  <a:lnTo>
                    <a:pt x="29766" y="0"/>
                  </a:lnTo>
                </a:path>
              </a:pathLst>
            </a:custGeom>
            <a:ln w="11723">
              <a:solidFill>
                <a:srgbClr val="000000"/>
              </a:solidFill>
              <a:prstDash val="sysDash"/>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816" name="object 79"/>
            <p:cNvSpPr/>
            <p:nvPr/>
          </p:nvSpPr>
          <p:spPr>
            <a:xfrm>
              <a:off x="11857305" y="4649114"/>
              <a:ext cx="43180" cy="0"/>
            </a:xfrm>
            <a:custGeom>
              <a:avLst/>
              <a:gdLst/>
              <a:ahLst/>
              <a:cxnLst/>
              <a:rect l="l" t="t" r="r" b="b"/>
              <a:pathLst>
                <a:path w="43179">
                  <a:moveTo>
                    <a:pt x="0" y="0"/>
                  </a:moveTo>
                  <a:lnTo>
                    <a:pt x="42582" y="0"/>
                  </a:lnTo>
                </a:path>
              </a:pathLst>
            </a:custGeom>
            <a:ln w="11723">
              <a:solidFill>
                <a:srgbClr val="000000"/>
              </a:solidFill>
              <a:prstDash val="sysDash"/>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817" name="object 80"/>
            <p:cNvSpPr/>
            <p:nvPr/>
          </p:nvSpPr>
          <p:spPr>
            <a:xfrm>
              <a:off x="11965469" y="4649140"/>
              <a:ext cx="494030" cy="635"/>
            </a:xfrm>
            <a:custGeom>
              <a:avLst/>
              <a:gdLst/>
              <a:ahLst/>
              <a:cxnLst/>
              <a:rect l="l" t="t" r="r" b="b"/>
              <a:pathLst>
                <a:path w="494029" h="635">
                  <a:moveTo>
                    <a:pt x="0" y="0"/>
                  </a:moveTo>
                  <a:lnTo>
                    <a:pt x="493706" y="339"/>
                  </a:lnTo>
                </a:path>
              </a:pathLst>
            </a:custGeom>
            <a:ln w="11723">
              <a:solidFill>
                <a:srgbClr val="000000"/>
              </a:solidFill>
              <a:prstDash val="sysDash"/>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818" name="object 81"/>
            <p:cNvSpPr/>
            <p:nvPr/>
          </p:nvSpPr>
          <p:spPr>
            <a:xfrm>
              <a:off x="11757754" y="4649112"/>
              <a:ext cx="729615" cy="429259"/>
            </a:xfrm>
            <a:custGeom>
              <a:avLst/>
              <a:gdLst/>
              <a:ahLst/>
              <a:cxnLst/>
              <a:rect l="l" t="t" r="r" b="b"/>
              <a:pathLst>
                <a:path w="729615" h="429260">
                  <a:moveTo>
                    <a:pt x="0" y="429109"/>
                  </a:moveTo>
                  <a:lnTo>
                    <a:pt x="0" y="410915"/>
                  </a:lnTo>
                </a:path>
                <a:path w="729615" h="429260">
                  <a:moveTo>
                    <a:pt x="0" y="81019"/>
                  </a:moveTo>
                  <a:lnTo>
                    <a:pt x="0" y="62825"/>
                  </a:lnTo>
                  <a:lnTo>
                    <a:pt x="0" y="57610"/>
                  </a:lnTo>
                  <a:lnTo>
                    <a:pt x="628" y="52547"/>
                  </a:lnTo>
                  <a:lnTo>
                    <a:pt x="1834" y="47709"/>
                  </a:lnTo>
                </a:path>
                <a:path w="729615" h="429260">
                  <a:moveTo>
                    <a:pt x="47709" y="1834"/>
                  </a:moveTo>
                  <a:lnTo>
                    <a:pt x="52547" y="640"/>
                  </a:lnTo>
                  <a:lnTo>
                    <a:pt x="57610" y="0"/>
                  </a:lnTo>
                  <a:lnTo>
                    <a:pt x="62825" y="0"/>
                  </a:lnTo>
                  <a:lnTo>
                    <a:pt x="78971" y="0"/>
                  </a:lnTo>
                </a:path>
                <a:path w="729615" h="429260">
                  <a:moveTo>
                    <a:pt x="152426" y="0"/>
                  </a:moveTo>
                  <a:lnTo>
                    <a:pt x="168572" y="0"/>
                  </a:lnTo>
                  <a:lnTo>
                    <a:pt x="185535" y="12"/>
                  </a:lnTo>
                </a:path>
                <a:path w="729615" h="429260">
                  <a:moveTo>
                    <a:pt x="712514" y="376"/>
                  </a:moveTo>
                  <a:lnTo>
                    <a:pt x="729464" y="389"/>
                  </a:lnTo>
                </a:path>
              </a:pathLst>
            </a:custGeom>
            <a:ln w="11723">
              <a:solidFill>
                <a:srgbClr val="00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819" name="object 82"/>
            <p:cNvSpPr/>
            <p:nvPr/>
          </p:nvSpPr>
          <p:spPr>
            <a:xfrm>
              <a:off x="11253356" y="4648282"/>
              <a:ext cx="260985" cy="0"/>
            </a:xfrm>
            <a:custGeom>
              <a:avLst/>
              <a:gdLst/>
              <a:ahLst/>
              <a:cxnLst/>
              <a:rect l="l" t="t" r="r" b="b"/>
              <a:pathLst>
                <a:path w="260984">
                  <a:moveTo>
                    <a:pt x="260900" y="0"/>
                  </a:moveTo>
                  <a:lnTo>
                    <a:pt x="0" y="0"/>
                  </a:lnTo>
                </a:path>
              </a:pathLst>
            </a:custGeom>
            <a:ln w="11723">
              <a:solidFill>
                <a:srgbClr val="000000"/>
              </a:solidFill>
              <a:prstDash val="sysDash"/>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820" name="object 83"/>
            <p:cNvSpPr/>
            <p:nvPr/>
          </p:nvSpPr>
          <p:spPr>
            <a:xfrm>
              <a:off x="11251698" y="4490416"/>
              <a:ext cx="262890" cy="0"/>
            </a:xfrm>
            <a:custGeom>
              <a:avLst/>
              <a:gdLst/>
              <a:ahLst/>
              <a:cxnLst/>
              <a:rect l="l" t="t" r="r" b="b"/>
              <a:pathLst>
                <a:path w="262890">
                  <a:moveTo>
                    <a:pt x="262559" y="0"/>
                  </a:moveTo>
                  <a:lnTo>
                    <a:pt x="0" y="0"/>
                  </a:lnTo>
                </a:path>
              </a:pathLst>
            </a:custGeom>
            <a:ln w="11723">
              <a:solidFill>
                <a:srgbClr val="000000"/>
              </a:solidFill>
              <a:prstDash val="sysDash"/>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821" name="object 84"/>
            <p:cNvSpPr/>
            <p:nvPr/>
          </p:nvSpPr>
          <p:spPr>
            <a:xfrm>
              <a:off x="11556632" y="4648282"/>
              <a:ext cx="216535" cy="0"/>
            </a:xfrm>
            <a:custGeom>
              <a:avLst/>
              <a:gdLst/>
              <a:ahLst/>
              <a:cxnLst/>
              <a:rect l="l" t="t" r="r" b="b"/>
              <a:pathLst>
                <a:path w="216534">
                  <a:moveTo>
                    <a:pt x="216031" y="0"/>
                  </a:moveTo>
                  <a:lnTo>
                    <a:pt x="0" y="0"/>
                  </a:lnTo>
                </a:path>
              </a:pathLst>
            </a:custGeom>
            <a:ln w="11723">
              <a:solidFill>
                <a:srgbClr val="000000"/>
              </a:solidFill>
              <a:prstDash val="sysDash"/>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822" name="object 85"/>
            <p:cNvSpPr/>
            <p:nvPr/>
          </p:nvSpPr>
          <p:spPr>
            <a:xfrm>
              <a:off x="9946792" y="4797796"/>
              <a:ext cx="0" cy="283845"/>
            </a:xfrm>
            <a:custGeom>
              <a:avLst/>
              <a:gdLst/>
              <a:ahLst/>
              <a:cxnLst/>
              <a:rect l="l" t="t" r="r" b="b"/>
              <a:pathLst>
                <a:path h="283845">
                  <a:moveTo>
                    <a:pt x="0" y="0"/>
                  </a:moveTo>
                  <a:lnTo>
                    <a:pt x="0" y="283744"/>
                  </a:lnTo>
                </a:path>
              </a:pathLst>
            </a:custGeom>
            <a:ln w="11723">
              <a:solidFill>
                <a:srgbClr val="000000"/>
              </a:solidFill>
              <a:prstDash val="sysDash"/>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823" name="object 86"/>
            <p:cNvSpPr/>
            <p:nvPr/>
          </p:nvSpPr>
          <p:spPr>
            <a:xfrm>
              <a:off x="12677189" y="4601639"/>
              <a:ext cx="26670" cy="35560"/>
            </a:xfrm>
            <a:custGeom>
              <a:avLst/>
              <a:gdLst/>
              <a:ahLst/>
              <a:cxnLst/>
              <a:rect l="l" t="t" r="r" b="b"/>
              <a:pathLst>
                <a:path w="26670" h="35560">
                  <a:moveTo>
                    <a:pt x="0" y="35496"/>
                  </a:moveTo>
                  <a:lnTo>
                    <a:pt x="8308" y="28455"/>
                  </a:lnTo>
                  <a:lnTo>
                    <a:pt x="15533" y="20085"/>
                  </a:lnTo>
                  <a:lnTo>
                    <a:pt x="21528" y="10546"/>
                  </a:lnTo>
                  <a:lnTo>
                    <a:pt x="26147" y="0"/>
                  </a:lnTo>
                </a:path>
              </a:pathLst>
            </a:custGeom>
            <a:ln w="11723">
              <a:solidFill>
                <a:srgbClr val="000000"/>
              </a:solidFill>
              <a:prstDash val="sysDash"/>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824" name="object 87"/>
            <p:cNvSpPr/>
            <p:nvPr/>
          </p:nvSpPr>
          <p:spPr>
            <a:xfrm>
              <a:off x="12707982" y="3878754"/>
              <a:ext cx="0" cy="653415"/>
            </a:xfrm>
            <a:custGeom>
              <a:avLst/>
              <a:gdLst/>
              <a:ahLst/>
              <a:cxnLst/>
              <a:rect l="l" t="t" r="r" b="b"/>
              <a:pathLst>
                <a:path h="653414">
                  <a:moveTo>
                    <a:pt x="0" y="653094"/>
                  </a:moveTo>
                  <a:lnTo>
                    <a:pt x="0" y="0"/>
                  </a:lnTo>
                </a:path>
              </a:pathLst>
            </a:custGeom>
            <a:ln w="11723">
              <a:solidFill>
                <a:srgbClr val="000000"/>
              </a:solidFill>
              <a:prstDash val="sysDash"/>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825" name="object 88"/>
            <p:cNvSpPr/>
            <p:nvPr/>
          </p:nvSpPr>
          <p:spPr>
            <a:xfrm>
              <a:off x="12573635" y="3848505"/>
              <a:ext cx="134620" cy="800735"/>
            </a:xfrm>
            <a:custGeom>
              <a:avLst/>
              <a:gdLst/>
              <a:ahLst/>
              <a:cxnLst/>
              <a:rect l="l" t="t" r="r" b="b"/>
              <a:pathLst>
                <a:path w="134620" h="800735">
                  <a:moveTo>
                    <a:pt x="0" y="800482"/>
                  </a:moveTo>
                  <a:lnTo>
                    <a:pt x="19727" y="800494"/>
                  </a:lnTo>
                </a:path>
                <a:path w="134620" h="800735">
                  <a:moveTo>
                    <a:pt x="47445" y="800507"/>
                  </a:moveTo>
                  <a:lnTo>
                    <a:pt x="67172" y="800520"/>
                  </a:lnTo>
                  <a:lnTo>
                    <a:pt x="72927" y="800520"/>
                  </a:lnTo>
                  <a:lnTo>
                    <a:pt x="78506" y="799715"/>
                  </a:lnTo>
                  <a:lnTo>
                    <a:pt x="83834" y="798208"/>
                  </a:lnTo>
                </a:path>
                <a:path w="134620" h="800735">
                  <a:moveTo>
                    <a:pt x="132649" y="742532"/>
                  </a:moveTo>
                  <a:lnTo>
                    <a:pt x="133767" y="737141"/>
                  </a:lnTo>
                  <a:lnTo>
                    <a:pt x="134345" y="731537"/>
                  </a:lnTo>
                  <a:lnTo>
                    <a:pt x="134345" y="725770"/>
                  </a:lnTo>
                  <a:lnTo>
                    <a:pt x="134345" y="707727"/>
                  </a:lnTo>
                </a:path>
                <a:path w="134620" h="800735">
                  <a:moveTo>
                    <a:pt x="134345" y="18055"/>
                  </a:moveTo>
                  <a:lnTo>
                    <a:pt x="134345" y="0"/>
                  </a:lnTo>
                </a:path>
              </a:pathLst>
            </a:custGeom>
            <a:ln w="11723">
              <a:solidFill>
                <a:srgbClr val="00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826" name="object 89"/>
            <p:cNvSpPr/>
            <p:nvPr/>
          </p:nvSpPr>
          <p:spPr>
            <a:xfrm>
              <a:off x="9717614" y="5624021"/>
              <a:ext cx="48260" cy="26034"/>
            </a:xfrm>
            <a:custGeom>
              <a:avLst/>
              <a:gdLst/>
              <a:ahLst/>
              <a:cxnLst/>
              <a:rect l="l" t="t" r="r" b="b"/>
              <a:pathLst>
                <a:path w="48259" h="26035">
                  <a:moveTo>
                    <a:pt x="47659" y="25770"/>
                  </a:moveTo>
                  <a:lnTo>
                    <a:pt x="28133" y="4661"/>
                  </a:lnTo>
                  <a:lnTo>
                    <a:pt x="23835" y="0"/>
                  </a:lnTo>
                  <a:lnTo>
                    <a:pt x="19526" y="4661"/>
                  </a:lnTo>
                  <a:lnTo>
                    <a:pt x="0" y="25770"/>
                  </a:lnTo>
                </a:path>
              </a:pathLst>
            </a:custGeom>
            <a:ln w="11723">
              <a:solidFill>
                <a:srgbClr val="00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827" name="object 90"/>
            <p:cNvSpPr/>
            <p:nvPr/>
          </p:nvSpPr>
          <p:spPr>
            <a:xfrm>
              <a:off x="9741373" y="5628846"/>
              <a:ext cx="0" cy="134620"/>
            </a:xfrm>
            <a:custGeom>
              <a:avLst/>
              <a:gdLst/>
              <a:ahLst/>
              <a:cxnLst/>
              <a:rect l="l" t="t" r="r" b="b"/>
              <a:pathLst>
                <a:path h="134620">
                  <a:moveTo>
                    <a:pt x="0" y="0"/>
                  </a:moveTo>
                  <a:lnTo>
                    <a:pt x="0" y="134018"/>
                  </a:lnTo>
                </a:path>
              </a:pathLst>
            </a:custGeom>
            <a:ln w="11723">
              <a:solidFill>
                <a:srgbClr val="00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828" name="object 91"/>
            <p:cNvSpPr/>
            <p:nvPr/>
          </p:nvSpPr>
          <p:spPr>
            <a:xfrm>
              <a:off x="8270560" y="6324581"/>
              <a:ext cx="26034" cy="48260"/>
            </a:xfrm>
            <a:custGeom>
              <a:avLst/>
              <a:gdLst/>
              <a:ahLst/>
              <a:cxnLst/>
              <a:rect l="l" t="t" r="r" b="b"/>
              <a:pathLst>
                <a:path w="26034" h="48260">
                  <a:moveTo>
                    <a:pt x="0" y="47659"/>
                  </a:moveTo>
                  <a:lnTo>
                    <a:pt x="21109" y="28133"/>
                  </a:lnTo>
                  <a:lnTo>
                    <a:pt x="25770" y="23835"/>
                  </a:lnTo>
                  <a:lnTo>
                    <a:pt x="21109" y="19526"/>
                  </a:lnTo>
                  <a:lnTo>
                    <a:pt x="0" y="0"/>
                  </a:lnTo>
                </a:path>
              </a:pathLst>
            </a:custGeom>
            <a:ln w="11723">
              <a:solidFill>
                <a:srgbClr val="00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829" name="object 92"/>
            <p:cNvSpPr/>
            <p:nvPr/>
          </p:nvSpPr>
          <p:spPr>
            <a:xfrm>
              <a:off x="8159561" y="6348341"/>
              <a:ext cx="132080" cy="0"/>
            </a:xfrm>
            <a:custGeom>
              <a:avLst/>
              <a:gdLst/>
              <a:ahLst/>
              <a:cxnLst/>
              <a:rect l="l" t="t" r="r" b="b"/>
              <a:pathLst>
                <a:path w="132079">
                  <a:moveTo>
                    <a:pt x="131945" y="0"/>
                  </a:moveTo>
                  <a:lnTo>
                    <a:pt x="0" y="0"/>
                  </a:lnTo>
                </a:path>
              </a:pathLst>
            </a:custGeom>
            <a:ln w="11723">
              <a:solidFill>
                <a:srgbClr val="00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830" name="object 93"/>
            <p:cNvSpPr/>
            <p:nvPr/>
          </p:nvSpPr>
          <p:spPr>
            <a:xfrm>
              <a:off x="11409712" y="5626929"/>
              <a:ext cx="48260" cy="26034"/>
            </a:xfrm>
            <a:custGeom>
              <a:avLst/>
              <a:gdLst/>
              <a:ahLst/>
              <a:cxnLst/>
              <a:rect l="l" t="t" r="r" b="b"/>
              <a:pathLst>
                <a:path w="48259" h="26035">
                  <a:moveTo>
                    <a:pt x="47659" y="25770"/>
                  </a:moveTo>
                  <a:lnTo>
                    <a:pt x="28133" y="4661"/>
                  </a:lnTo>
                  <a:lnTo>
                    <a:pt x="23835" y="0"/>
                  </a:lnTo>
                  <a:lnTo>
                    <a:pt x="19526" y="4661"/>
                  </a:lnTo>
                  <a:lnTo>
                    <a:pt x="0" y="25770"/>
                  </a:lnTo>
                </a:path>
              </a:pathLst>
            </a:custGeom>
            <a:ln w="11723">
              <a:solidFill>
                <a:srgbClr val="00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831" name="object 94"/>
            <p:cNvSpPr/>
            <p:nvPr/>
          </p:nvSpPr>
          <p:spPr>
            <a:xfrm>
              <a:off x="11433543" y="5631753"/>
              <a:ext cx="0" cy="132080"/>
            </a:xfrm>
            <a:custGeom>
              <a:avLst/>
              <a:gdLst/>
              <a:ahLst/>
              <a:cxnLst/>
              <a:rect l="l" t="t" r="r" b="b"/>
              <a:pathLst>
                <a:path h="132079">
                  <a:moveTo>
                    <a:pt x="0" y="0"/>
                  </a:moveTo>
                  <a:lnTo>
                    <a:pt x="0" y="131531"/>
                  </a:lnTo>
                </a:path>
              </a:pathLst>
            </a:custGeom>
            <a:ln w="11723">
              <a:solidFill>
                <a:srgbClr val="00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832" name="object 95"/>
            <p:cNvSpPr/>
            <p:nvPr/>
          </p:nvSpPr>
          <p:spPr>
            <a:xfrm>
              <a:off x="12061473" y="6161024"/>
              <a:ext cx="26034" cy="48260"/>
            </a:xfrm>
            <a:custGeom>
              <a:avLst/>
              <a:gdLst/>
              <a:ahLst/>
              <a:cxnLst/>
              <a:rect l="l" t="t" r="r" b="b"/>
              <a:pathLst>
                <a:path w="26034" h="48260">
                  <a:moveTo>
                    <a:pt x="0" y="47659"/>
                  </a:moveTo>
                  <a:lnTo>
                    <a:pt x="21109" y="28133"/>
                  </a:lnTo>
                  <a:lnTo>
                    <a:pt x="25770" y="23835"/>
                  </a:lnTo>
                  <a:lnTo>
                    <a:pt x="21109" y="19526"/>
                  </a:lnTo>
                  <a:lnTo>
                    <a:pt x="0" y="0"/>
                  </a:lnTo>
                </a:path>
              </a:pathLst>
            </a:custGeom>
            <a:ln w="11723">
              <a:solidFill>
                <a:srgbClr val="00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833" name="object 96"/>
            <p:cNvSpPr/>
            <p:nvPr/>
          </p:nvSpPr>
          <p:spPr>
            <a:xfrm>
              <a:off x="11950474" y="6184783"/>
              <a:ext cx="132080" cy="0"/>
            </a:xfrm>
            <a:custGeom>
              <a:avLst/>
              <a:gdLst/>
              <a:ahLst/>
              <a:cxnLst/>
              <a:rect l="l" t="t" r="r" b="b"/>
              <a:pathLst>
                <a:path w="132079">
                  <a:moveTo>
                    <a:pt x="131945" y="0"/>
                  </a:moveTo>
                  <a:lnTo>
                    <a:pt x="0" y="0"/>
                  </a:lnTo>
                </a:path>
              </a:pathLst>
            </a:custGeom>
            <a:ln w="11723">
              <a:solidFill>
                <a:srgbClr val="00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834" name="object 97"/>
            <p:cNvSpPr/>
            <p:nvPr/>
          </p:nvSpPr>
          <p:spPr>
            <a:xfrm>
              <a:off x="9612256" y="3843041"/>
              <a:ext cx="48260" cy="26034"/>
            </a:xfrm>
            <a:custGeom>
              <a:avLst/>
              <a:gdLst/>
              <a:ahLst/>
              <a:cxnLst/>
              <a:rect l="l" t="t" r="r" b="b"/>
              <a:pathLst>
                <a:path w="48259" h="26035">
                  <a:moveTo>
                    <a:pt x="47659" y="25770"/>
                  </a:moveTo>
                  <a:lnTo>
                    <a:pt x="28133" y="4661"/>
                  </a:lnTo>
                  <a:lnTo>
                    <a:pt x="23835" y="0"/>
                  </a:lnTo>
                  <a:lnTo>
                    <a:pt x="19526" y="4661"/>
                  </a:lnTo>
                  <a:lnTo>
                    <a:pt x="0" y="25770"/>
                  </a:lnTo>
                </a:path>
              </a:pathLst>
            </a:custGeom>
            <a:ln w="11723">
              <a:solidFill>
                <a:srgbClr val="00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835" name="object 98"/>
            <p:cNvSpPr/>
            <p:nvPr/>
          </p:nvSpPr>
          <p:spPr>
            <a:xfrm>
              <a:off x="9636088" y="3849342"/>
              <a:ext cx="0" cy="1232535"/>
            </a:xfrm>
            <a:custGeom>
              <a:avLst/>
              <a:gdLst/>
              <a:ahLst/>
              <a:cxnLst/>
              <a:rect l="l" t="t" r="r" b="b"/>
              <a:pathLst>
                <a:path h="1232535">
                  <a:moveTo>
                    <a:pt x="0" y="0"/>
                  </a:moveTo>
                  <a:lnTo>
                    <a:pt x="0" y="1232205"/>
                  </a:lnTo>
                </a:path>
              </a:pathLst>
            </a:custGeom>
            <a:ln w="11723">
              <a:solidFill>
                <a:srgbClr val="00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836" name="object 99"/>
            <p:cNvSpPr/>
            <p:nvPr/>
          </p:nvSpPr>
          <p:spPr>
            <a:xfrm>
              <a:off x="6699504" y="3843219"/>
              <a:ext cx="47625" cy="26670"/>
            </a:xfrm>
            <a:custGeom>
              <a:avLst/>
              <a:gdLst/>
              <a:ahLst/>
              <a:cxnLst/>
              <a:rect l="l" t="t" r="r" b="b"/>
              <a:pathLst>
                <a:path w="47625" h="26670">
                  <a:moveTo>
                    <a:pt x="47508" y="26650"/>
                  </a:moveTo>
                  <a:lnTo>
                    <a:pt x="28133" y="4912"/>
                  </a:lnTo>
                  <a:lnTo>
                    <a:pt x="23747" y="0"/>
                  </a:lnTo>
                  <a:lnTo>
                    <a:pt x="19375" y="4912"/>
                  </a:lnTo>
                  <a:lnTo>
                    <a:pt x="0" y="26650"/>
                  </a:lnTo>
                </a:path>
              </a:pathLst>
            </a:custGeom>
            <a:ln w="11723">
              <a:solidFill>
                <a:srgbClr val="00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837" name="object 100"/>
            <p:cNvSpPr/>
            <p:nvPr/>
          </p:nvSpPr>
          <p:spPr>
            <a:xfrm>
              <a:off x="6723183" y="3848208"/>
              <a:ext cx="0" cy="3198495"/>
            </a:xfrm>
            <a:custGeom>
              <a:avLst/>
              <a:gdLst/>
              <a:ahLst/>
              <a:cxnLst/>
              <a:rect l="l" t="t" r="r" b="b"/>
              <a:pathLst>
                <a:path h="3198495">
                  <a:moveTo>
                    <a:pt x="0" y="0"/>
                  </a:moveTo>
                  <a:lnTo>
                    <a:pt x="0" y="3198373"/>
                  </a:lnTo>
                </a:path>
              </a:pathLst>
            </a:custGeom>
            <a:ln w="11723">
              <a:solidFill>
                <a:srgbClr val="00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838" name="object 101"/>
            <p:cNvSpPr/>
            <p:nvPr/>
          </p:nvSpPr>
          <p:spPr>
            <a:xfrm>
              <a:off x="11569092" y="4484558"/>
              <a:ext cx="36195" cy="12065"/>
            </a:xfrm>
            <a:custGeom>
              <a:avLst/>
              <a:gdLst/>
              <a:ahLst/>
              <a:cxnLst/>
              <a:rect l="l" t="t" r="r" b="b"/>
              <a:pathLst>
                <a:path w="36195" h="12064">
                  <a:moveTo>
                    <a:pt x="35735" y="0"/>
                  </a:moveTo>
                  <a:lnTo>
                    <a:pt x="0" y="0"/>
                  </a:lnTo>
                  <a:lnTo>
                    <a:pt x="0" y="11723"/>
                  </a:lnTo>
                  <a:lnTo>
                    <a:pt x="35735" y="11723"/>
                  </a:lnTo>
                  <a:lnTo>
                    <a:pt x="35735" y="0"/>
                  </a:lnTo>
                  <a:close/>
                </a:path>
              </a:pathLst>
            </a:custGeom>
            <a:solidFill>
              <a:srgbClr val="0000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839" name="object 102"/>
            <p:cNvSpPr/>
            <p:nvPr/>
          </p:nvSpPr>
          <p:spPr>
            <a:xfrm>
              <a:off x="10025432" y="4345749"/>
              <a:ext cx="813435" cy="0"/>
            </a:xfrm>
            <a:custGeom>
              <a:avLst/>
              <a:gdLst/>
              <a:ahLst/>
              <a:cxnLst/>
              <a:rect l="l" t="t" r="r" b="b"/>
              <a:pathLst>
                <a:path w="813434">
                  <a:moveTo>
                    <a:pt x="0" y="0"/>
                  </a:moveTo>
                  <a:lnTo>
                    <a:pt x="812909" y="0"/>
                  </a:lnTo>
                </a:path>
              </a:pathLst>
            </a:custGeom>
            <a:ln w="11723">
              <a:solidFill>
                <a:srgbClr val="000000"/>
              </a:solidFill>
              <a:prstDash val="sysDash"/>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840" name="object 103"/>
            <p:cNvSpPr/>
            <p:nvPr/>
          </p:nvSpPr>
          <p:spPr>
            <a:xfrm>
              <a:off x="10918051" y="3880635"/>
              <a:ext cx="0" cy="292735"/>
            </a:xfrm>
            <a:custGeom>
              <a:avLst/>
              <a:gdLst/>
              <a:ahLst/>
              <a:cxnLst/>
              <a:rect l="l" t="t" r="r" b="b"/>
              <a:pathLst>
                <a:path h="292735">
                  <a:moveTo>
                    <a:pt x="0" y="292288"/>
                  </a:moveTo>
                  <a:lnTo>
                    <a:pt x="0" y="0"/>
                  </a:lnTo>
                </a:path>
              </a:pathLst>
            </a:custGeom>
            <a:ln w="11723">
              <a:solidFill>
                <a:srgbClr val="000000"/>
              </a:solidFill>
              <a:prstDash val="sysDash"/>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841" name="object 104"/>
            <p:cNvSpPr/>
            <p:nvPr/>
          </p:nvSpPr>
          <p:spPr>
            <a:xfrm>
              <a:off x="9984183" y="4339888"/>
              <a:ext cx="17780" cy="12065"/>
            </a:xfrm>
            <a:custGeom>
              <a:avLst/>
              <a:gdLst/>
              <a:ahLst/>
              <a:cxnLst/>
              <a:rect l="l" t="t" r="r" b="b"/>
              <a:pathLst>
                <a:path w="17779" h="12064">
                  <a:moveTo>
                    <a:pt x="0" y="11723"/>
                  </a:moveTo>
                  <a:lnTo>
                    <a:pt x="17653" y="11723"/>
                  </a:lnTo>
                  <a:lnTo>
                    <a:pt x="17653" y="0"/>
                  </a:lnTo>
                  <a:lnTo>
                    <a:pt x="0" y="0"/>
                  </a:lnTo>
                  <a:lnTo>
                    <a:pt x="0" y="11723"/>
                  </a:lnTo>
                  <a:close/>
                </a:path>
              </a:pathLst>
            </a:custGeom>
            <a:solidFill>
              <a:srgbClr val="0000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842" name="object 105"/>
            <p:cNvSpPr/>
            <p:nvPr/>
          </p:nvSpPr>
          <p:spPr>
            <a:xfrm>
              <a:off x="10850129" y="3850171"/>
              <a:ext cx="67945" cy="495934"/>
            </a:xfrm>
            <a:custGeom>
              <a:avLst/>
              <a:gdLst/>
              <a:ahLst/>
              <a:cxnLst/>
              <a:rect l="l" t="t" r="r" b="b"/>
              <a:pathLst>
                <a:path w="67945" h="495935">
                  <a:moveTo>
                    <a:pt x="0" y="495578"/>
                  </a:moveTo>
                  <a:lnTo>
                    <a:pt x="17666" y="495578"/>
                  </a:lnTo>
                  <a:lnTo>
                    <a:pt x="25519" y="495578"/>
                  </a:lnTo>
                  <a:lnTo>
                    <a:pt x="32945" y="493781"/>
                  </a:lnTo>
                  <a:lnTo>
                    <a:pt x="39579" y="490565"/>
                  </a:lnTo>
                </a:path>
                <a:path w="67945" h="495935">
                  <a:moveTo>
                    <a:pt x="62913" y="467231"/>
                  </a:moveTo>
                  <a:lnTo>
                    <a:pt x="66117" y="460610"/>
                  </a:lnTo>
                  <a:lnTo>
                    <a:pt x="67926" y="453171"/>
                  </a:lnTo>
                  <a:lnTo>
                    <a:pt x="67926" y="445318"/>
                  </a:lnTo>
                  <a:lnTo>
                    <a:pt x="67926" y="422437"/>
                  </a:lnTo>
                </a:path>
                <a:path w="67945" h="495935">
                  <a:moveTo>
                    <a:pt x="67926" y="388398"/>
                  </a:moveTo>
                  <a:lnTo>
                    <a:pt x="67926" y="365505"/>
                  </a:lnTo>
                  <a:lnTo>
                    <a:pt x="67926" y="347348"/>
                  </a:lnTo>
                </a:path>
                <a:path w="67945" h="495935">
                  <a:moveTo>
                    <a:pt x="67926" y="18156"/>
                  </a:moveTo>
                  <a:lnTo>
                    <a:pt x="67926" y="0"/>
                  </a:lnTo>
                </a:path>
              </a:pathLst>
            </a:custGeom>
            <a:ln w="11723">
              <a:solidFill>
                <a:srgbClr val="00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843" name="object 106"/>
            <p:cNvSpPr/>
            <p:nvPr/>
          </p:nvSpPr>
          <p:spPr>
            <a:xfrm>
              <a:off x="9975453" y="4339884"/>
              <a:ext cx="36195" cy="12065"/>
            </a:xfrm>
            <a:custGeom>
              <a:avLst/>
              <a:gdLst/>
              <a:ahLst/>
              <a:cxnLst/>
              <a:rect l="l" t="t" r="r" b="b"/>
              <a:pathLst>
                <a:path w="36195" h="12064">
                  <a:moveTo>
                    <a:pt x="36137" y="0"/>
                  </a:moveTo>
                  <a:lnTo>
                    <a:pt x="0" y="0"/>
                  </a:lnTo>
                  <a:lnTo>
                    <a:pt x="0" y="11723"/>
                  </a:lnTo>
                  <a:lnTo>
                    <a:pt x="36137" y="11723"/>
                  </a:lnTo>
                  <a:lnTo>
                    <a:pt x="36137" y="0"/>
                  </a:lnTo>
                  <a:close/>
                </a:path>
              </a:pathLst>
            </a:custGeom>
            <a:solidFill>
              <a:srgbClr val="0000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844" name="object 107"/>
            <p:cNvSpPr/>
            <p:nvPr/>
          </p:nvSpPr>
          <p:spPr>
            <a:xfrm>
              <a:off x="8508992" y="3888880"/>
              <a:ext cx="0" cy="498475"/>
            </a:xfrm>
            <a:custGeom>
              <a:avLst/>
              <a:gdLst/>
              <a:ahLst/>
              <a:cxnLst/>
              <a:rect l="l" t="t" r="r" b="b"/>
              <a:pathLst>
                <a:path h="498475">
                  <a:moveTo>
                    <a:pt x="0" y="0"/>
                  </a:moveTo>
                  <a:lnTo>
                    <a:pt x="0" y="498418"/>
                  </a:lnTo>
                </a:path>
              </a:pathLst>
            </a:custGeom>
            <a:ln w="11723">
              <a:solidFill>
                <a:srgbClr val="000000"/>
              </a:solidFill>
              <a:prstDash val="sysDash"/>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845" name="object 108"/>
            <p:cNvSpPr/>
            <p:nvPr/>
          </p:nvSpPr>
          <p:spPr>
            <a:xfrm>
              <a:off x="8520004" y="4454689"/>
              <a:ext cx="35560" cy="30480"/>
            </a:xfrm>
            <a:custGeom>
              <a:avLst/>
              <a:gdLst/>
              <a:ahLst/>
              <a:cxnLst/>
              <a:rect l="l" t="t" r="r" b="b"/>
              <a:pathLst>
                <a:path w="35559" h="30479">
                  <a:moveTo>
                    <a:pt x="0" y="0"/>
                  </a:moveTo>
                  <a:lnTo>
                    <a:pt x="6894" y="9477"/>
                  </a:lnTo>
                  <a:lnTo>
                    <a:pt x="15159" y="17748"/>
                  </a:lnTo>
                  <a:lnTo>
                    <a:pt x="24631" y="24652"/>
                  </a:lnTo>
                  <a:lnTo>
                    <a:pt x="35144" y="30030"/>
                  </a:lnTo>
                </a:path>
              </a:pathLst>
            </a:custGeom>
            <a:ln w="11723">
              <a:solidFill>
                <a:srgbClr val="000000"/>
              </a:solidFill>
              <a:prstDash val="sysDash"/>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846" name="object 109"/>
            <p:cNvSpPr/>
            <p:nvPr/>
          </p:nvSpPr>
          <p:spPr>
            <a:xfrm>
              <a:off x="8619857" y="4490387"/>
              <a:ext cx="146050" cy="0"/>
            </a:xfrm>
            <a:custGeom>
              <a:avLst/>
              <a:gdLst/>
              <a:ahLst/>
              <a:cxnLst/>
              <a:rect l="l" t="t" r="r" b="b"/>
              <a:pathLst>
                <a:path w="146050">
                  <a:moveTo>
                    <a:pt x="0" y="0"/>
                  </a:moveTo>
                  <a:lnTo>
                    <a:pt x="145993" y="0"/>
                  </a:lnTo>
                </a:path>
              </a:pathLst>
            </a:custGeom>
            <a:ln w="11723">
              <a:solidFill>
                <a:srgbClr val="000000"/>
              </a:solidFill>
              <a:prstDash val="sysDash"/>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847" name="object 110"/>
            <p:cNvSpPr/>
            <p:nvPr/>
          </p:nvSpPr>
          <p:spPr>
            <a:xfrm>
              <a:off x="8508992" y="3849342"/>
              <a:ext cx="90805" cy="641350"/>
            </a:xfrm>
            <a:custGeom>
              <a:avLst/>
              <a:gdLst/>
              <a:ahLst/>
              <a:cxnLst/>
              <a:rect l="l" t="t" r="r" b="b"/>
              <a:pathLst>
                <a:path w="90804" h="641350">
                  <a:moveTo>
                    <a:pt x="0" y="0"/>
                  </a:moveTo>
                  <a:lnTo>
                    <a:pt x="0" y="17088"/>
                  </a:lnTo>
                </a:path>
                <a:path w="90804" h="641350">
                  <a:moveTo>
                    <a:pt x="0" y="549181"/>
                  </a:moveTo>
                  <a:lnTo>
                    <a:pt x="0" y="566269"/>
                  </a:lnTo>
                  <a:lnTo>
                    <a:pt x="0" y="572275"/>
                  </a:lnTo>
                  <a:lnTo>
                    <a:pt x="703" y="578118"/>
                  </a:lnTo>
                  <a:lnTo>
                    <a:pt x="2048" y="583722"/>
                  </a:lnTo>
                </a:path>
                <a:path w="90804" h="641350">
                  <a:moveTo>
                    <a:pt x="57321" y="638996"/>
                  </a:moveTo>
                  <a:lnTo>
                    <a:pt x="62925" y="640340"/>
                  </a:lnTo>
                  <a:lnTo>
                    <a:pt x="68768" y="641044"/>
                  </a:lnTo>
                  <a:lnTo>
                    <a:pt x="74774" y="641044"/>
                  </a:lnTo>
                  <a:lnTo>
                    <a:pt x="90719" y="641044"/>
                  </a:lnTo>
                </a:path>
              </a:pathLst>
            </a:custGeom>
            <a:ln w="11723">
              <a:solidFill>
                <a:srgbClr val="00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848" name="object 111"/>
            <p:cNvSpPr/>
            <p:nvPr/>
          </p:nvSpPr>
          <p:spPr>
            <a:xfrm>
              <a:off x="8775924" y="4484524"/>
              <a:ext cx="16510" cy="12065"/>
            </a:xfrm>
            <a:custGeom>
              <a:avLst/>
              <a:gdLst/>
              <a:ahLst/>
              <a:cxnLst/>
              <a:rect l="l" t="t" r="r" b="b"/>
              <a:pathLst>
                <a:path w="16509" h="12064">
                  <a:moveTo>
                    <a:pt x="0" y="11723"/>
                  </a:moveTo>
                  <a:lnTo>
                    <a:pt x="15932" y="11723"/>
                  </a:lnTo>
                  <a:lnTo>
                    <a:pt x="15932" y="0"/>
                  </a:lnTo>
                  <a:lnTo>
                    <a:pt x="0" y="0"/>
                  </a:lnTo>
                  <a:lnTo>
                    <a:pt x="0" y="11723"/>
                  </a:lnTo>
                  <a:close/>
                </a:path>
              </a:pathLst>
            </a:custGeom>
            <a:solidFill>
              <a:srgbClr val="0000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849" name="object 112"/>
            <p:cNvSpPr/>
            <p:nvPr/>
          </p:nvSpPr>
          <p:spPr>
            <a:xfrm>
              <a:off x="8767561" y="4484521"/>
              <a:ext cx="31750" cy="12065"/>
            </a:xfrm>
            <a:custGeom>
              <a:avLst/>
              <a:gdLst/>
              <a:ahLst/>
              <a:cxnLst/>
              <a:rect l="l" t="t" r="r" b="b"/>
              <a:pathLst>
                <a:path w="31750" h="12064">
                  <a:moveTo>
                    <a:pt x="31148" y="0"/>
                  </a:moveTo>
                  <a:lnTo>
                    <a:pt x="0" y="0"/>
                  </a:lnTo>
                  <a:lnTo>
                    <a:pt x="0" y="11723"/>
                  </a:lnTo>
                  <a:lnTo>
                    <a:pt x="31148" y="11723"/>
                  </a:lnTo>
                  <a:lnTo>
                    <a:pt x="31148" y="0"/>
                  </a:lnTo>
                  <a:close/>
                </a:path>
              </a:pathLst>
            </a:custGeom>
            <a:solidFill>
              <a:srgbClr val="0000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grpSp>
      <p:sp>
        <p:nvSpPr>
          <p:cNvPr id="850" name="object 113"/>
          <p:cNvSpPr/>
          <p:nvPr/>
        </p:nvSpPr>
        <p:spPr>
          <a:xfrm>
            <a:off x="2195766" y="2481182"/>
            <a:ext cx="48260" cy="26034"/>
          </a:xfrm>
          <a:custGeom>
            <a:avLst/>
            <a:gdLst/>
            <a:ahLst/>
            <a:cxnLst/>
            <a:rect l="l" t="t" r="r" b="b"/>
            <a:pathLst>
              <a:path w="48260" h="26035">
                <a:moveTo>
                  <a:pt x="47659" y="25770"/>
                </a:moveTo>
                <a:lnTo>
                  <a:pt x="28133" y="4661"/>
                </a:lnTo>
                <a:lnTo>
                  <a:pt x="23835" y="0"/>
                </a:lnTo>
                <a:lnTo>
                  <a:pt x="19526" y="4661"/>
                </a:lnTo>
                <a:lnTo>
                  <a:pt x="0" y="25770"/>
                </a:lnTo>
              </a:path>
            </a:pathLst>
          </a:custGeom>
          <a:ln w="11723">
            <a:solidFill>
              <a:srgbClr val="00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
        <p:nvSpPr>
          <p:cNvPr id="851" name="object 114"/>
          <p:cNvSpPr/>
          <p:nvPr/>
        </p:nvSpPr>
        <p:spPr>
          <a:xfrm>
            <a:off x="2219525" y="2481852"/>
            <a:ext cx="0" cy="3119120"/>
          </a:xfrm>
          <a:custGeom>
            <a:avLst/>
            <a:gdLst/>
            <a:ahLst/>
            <a:cxnLst/>
            <a:rect l="l" t="t" r="r" b="b"/>
            <a:pathLst>
              <a:path h="3119120">
                <a:moveTo>
                  <a:pt x="0" y="0"/>
                </a:moveTo>
                <a:lnTo>
                  <a:pt x="0" y="3118975"/>
                </a:lnTo>
              </a:path>
            </a:pathLst>
          </a:custGeom>
          <a:ln w="11723">
            <a:solidFill>
              <a:srgbClr val="00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42681192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CH" dirty="0"/>
              <a:t>BM – Ausrichtungen</a:t>
            </a:r>
            <a:br>
              <a:rPr lang="de-CH" dirty="0"/>
            </a:br>
            <a:endParaRPr lang="de-CH" dirty="0"/>
          </a:p>
        </p:txBody>
      </p:sp>
      <p:sp>
        <p:nvSpPr>
          <p:cNvPr id="6" name="Foliennummernplatzhalt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42AD375-037F-43D0-B059-5172DA06796A}" type="slidenum">
              <a:rPr kumimoji="0" lang="de-CH" sz="820" b="0" i="0" u="none" strike="noStrike" kern="1200" cap="none" spc="0" normalizeH="0" baseline="0" noProof="0" smtClean="0">
                <a:ln>
                  <a:noFill/>
                </a:ln>
                <a:solidFill>
                  <a:prstClr val="black"/>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de-CH" sz="82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
        <p:nvSpPr>
          <p:cNvPr id="7" name="Inhaltsplatzhalter 1"/>
          <p:cNvSpPr txBox="1">
            <a:spLocks noGrp="1"/>
          </p:cNvSpPr>
          <p:nvPr>
            <p:ph idx="1"/>
          </p:nvPr>
        </p:nvSpPr>
        <p:spPr>
          <a:xfrm>
            <a:off x="838201" y="1852613"/>
            <a:ext cx="2449488" cy="856307"/>
          </a:xfrm>
          <a:prstGeom prst="rect">
            <a:avLst/>
          </a:prstGeom>
          <a:solidFill>
            <a:schemeClr val="bg1">
              <a:lumMod val="65000"/>
            </a:schemeClr>
          </a:solidFill>
        </p:spPr>
        <p:txBody>
          <a:bodyPr anchor="ctr" anchorCtr="0"/>
          <a:lstStyle>
            <a:lvl1pPr marL="268288" indent="-268288" algn="l" defTabSz="457200" rtl="0" eaLnBrk="1" latinLnBrk="0" hangingPunct="1">
              <a:spcBef>
                <a:spcPts val="0"/>
              </a:spcBef>
              <a:buFont typeface="Symbol" charset="2"/>
              <a:buNone/>
              <a:defRPr sz="1800" kern="1200">
                <a:solidFill>
                  <a:schemeClr val="tx1"/>
                </a:solidFill>
                <a:latin typeface="Arial"/>
                <a:ea typeface="+mn-ea"/>
                <a:cs typeface="Arial"/>
              </a:defRPr>
            </a:lvl1pPr>
            <a:lvl2pPr marL="715963" indent="-258763" algn="l" defTabSz="457200" rtl="0" eaLnBrk="1" latinLnBrk="0" hangingPunct="1">
              <a:spcBef>
                <a:spcPct val="20000"/>
              </a:spcBef>
              <a:buFont typeface="Symbol" charset="2"/>
              <a:buChar char="-"/>
              <a:defRPr sz="2000" kern="1200">
                <a:solidFill>
                  <a:schemeClr val="tx1"/>
                </a:solidFill>
                <a:latin typeface="Franklin Gothic Book"/>
                <a:ea typeface="+mn-ea"/>
                <a:cs typeface="Franklin Gothic Book"/>
              </a:defRPr>
            </a:lvl2pPr>
            <a:lvl3pPr marL="1143000" indent="-228600" algn="l" defTabSz="457200" rtl="0" eaLnBrk="1" latinLnBrk="0" hangingPunct="1">
              <a:spcBef>
                <a:spcPct val="20000"/>
              </a:spcBef>
              <a:buFont typeface="Symbol" charset="2"/>
              <a:buChar char="-"/>
              <a:defRPr sz="2000" kern="1200">
                <a:solidFill>
                  <a:schemeClr val="tx1"/>
                </a:solidFill>
                <a:latin typeface="Franklin Gothic Book"/>
                <a:ea typeface="+mn-ea"/>
                <a:cs typeface="Franklin Gothic Book"/>
              </a:defRPr>
            </a:lvl3pPr>
            <a:lvl4pPr marL="1600200" indent="-228600" algn="l" defTabSz="457200" rtl="0" eaLnBrk="1" latinLnBrk="0" hangingPunct="1">
              <a:spcBef>
                <a:spcPct val="20000"/>
              </a:spcBef>
              <a:buFont typeface="Symbol" charset="2"/>
              <a:buChar char="-"/>
              <a:defRPr sz="2000" kern="1200">
                <a:solidFill>
                  <a:schemeClr val="tx1"/>
                </a:solidFill>
                <a:latin typeface="Franklin Gothic Book"/>
                <a:ea typeface="+mn-ea"/>
                <a:cs typeface="Franklin Gothic Book"/>
              </a:defRPr>
            </a:lvl4pPr>
            <a:lvl5pPr marL="2057400" indent="-228600" algn="l" defTabSz="457200" rtl="0" eaLnBrk="1" latinLnBrk="0" hangingPunct="1">
              <a:spcBef>
                <a:spcPct val="20000"/>
              </a:spcBef>
              <a:buFont typeface="Symbol" charset="2"/>
              <a:buChar char="-"/>
              <a:defRPr sz="2000" kern="1200">
                <a:solidFill>
                  <a:schemeClr val="tx1"/>
                </a:solidFill>
                <a:latin typeface="Franklin Gothic Book"/>
                <a:ea typeface="+mn-ea"/>
                <a:cs typeface="Franklin Gothic Book"/>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auto" latinLnBrk="0" hangingPunct="1">
              <a:lnSpc>
                <a:spcPts val="2300"/>
              </a:lnSpc>
              <a:spcBef>
                <a:spcPts val="500"/>
              </a:spcBef>
              <a:spcAft>
                <a:spcPts val="0"/>
              </a:spcAft>
              <a:buClrTx/>
              <a:buSzTx/>
              <a:buFont typeface="Symbol" charset="2"/>
              <a:buNone/>
              <a:tabLst/>
              <a:defRPr/>
            </a:pPr>
            <a:r>
              <a:rPr kumimoji="0" lang="de-CH" sz="2000" b="0" i="0" u="none" strike="noStrike" kern="1200" cap="none" spc="0" normalizeH="0" baseline="0" noProof="0" dirty="0">
                <a:ln>
                  <a:noFill/>
                </a:ln>
                <a:solidFill>
                  <a:prstClr val="black"/>
                </a:solidFill>
                <a:effectLst/>
                <a:uLnTx/>
                <a:uFillTx/>
                <a:latin typeface="Arial"/>
                <a:ea typeface="+mn-ea"/>
                <a:cs typeface="Arial"/>
              </a:rPr>
              <a:t>Technik, Architektur, </a:t>
            </a:r>
            <a:br>
              <a:rPr kumimoji="0" lang="de-CH" sz="2000" b="0" i="0" u="none" strike="noStrike" kern="1200" cap="none" spc="0" normalizeH="0" baseline="0" noProof="0" dirty="0">
                <a:ln>
                  <a:noFill/>
                </a:ln>
                <a:solidFill>
                  <a:prstClr val="black"/>
                </a:solidFill>
                <a:effectLst/>
                <a:uLnTx/>
                <a:uFillTx/>
                <a:latin typeface="Arial"/>
                <a:ea typeface="+mn-ea"/>
                <a:cs typeface="Arial"/>
              </a:rPr>
            </a:br>
            <a:r>
              <a:rPr kumimoji="0" lang="de-CH" sz="2000" b="0" i="0" u="none" strike="noStrike" kern="1200" cap="none" spc="0" normalizeH="0" baseline="0" noProof="0" dirty="0">
                <a:ln>
                  <a:noFill/>
                </a:ln>
                <a:solidFill>
                  <a:prstClr val="black"/>
                </a:solidFill>
                <a:effectLst/>
                <a:uLnTx/>
                <a:uFillTx/>
                <a:latin typeface="Arial"/>
                <a:ea typeface="+mn-ea"/>
                <a:cs typeface="Arial"/>
              </a:rPr>
              <a:t>Life Sciences</a:t>
            </a:r>
          </a:p>
        </p:txBody>
      </p:sp>
      <p:sp>
        <p:nvSpPr>
          <p:cNvPr id="8" name="Inhaltsplatzhalter 1"/>
          <p:cNvSpPr txBox="1">
            <a:spLocks/>
          </p:cNvSpPr>
          <p:nvPr/>
        </p:nvSpPr>
        <p:spPr>
          <a:xfrm>
            <a:off x="3431703" y="1852613"/>
            <a:ext cx="6840759" cy="810000"/>
          </a:xfrm>
          <a:prstGeom prst="rect">
            <a:avLst/>
          </a:prstGeom>
          <a:solidFill>
            <a:schemeClr val="bg1">
              <a:lumMod val="65000"/>
            </a:schemeClr>
          </a:solidFill>
        </p:spPr>
        <p:txBody>
          <a:bodyPr anchor="ctr" anchorCtr="0"/>
          <a:lstStyle>
            <a:lvl1pPr marL="268288" indent="-268288" algn="l" defTabSz="457200" rtl="0" eaLnBrk="1" latinLnBrk="0" hangingPunct="1">
              <a:spcBef>
                <a:spcPts val="0"/>
              </a:spcBef>
              <a:buFont typeface="Symbol" charset="2"/>
              <a:buNone/>
              <a:defRPr sz="1800" kern="1200">
                <a:solidFill>
                  <a:schemeClr val="tx1"/>
                </a:solidFill>
                <a:latin typeface="Arial"/>
                <a:ea typeface="+mn-ea"/>
                <a:cs typeface="Arial"/>
              </a:defRPr>
            </a:lvl1pPr>
            <a:lvl2pPr marL="715963" indent="-258763" algn="l" defTabSz="457200" rtl="0" eaLnBrk="1" latinLnBrk="0" hangingPunct="1">
              <a:spcBef>
                <a:spcPct val="20000"/>
              </a:spcBef>
              <a:buFont typeface="Symbol" charset="2"/>
              <a:buChar char="-"/>
              <a:defRPr sz="2000" kern="1200">
                <a:solidFill>
                  <a:schemeClr val="tx1"/>
                </a:solidFill>
                <a:latin typeface="Franklin Gothic Book"/>
                <a:ea typeface="+mn-ea"/>
                <a:cs typeface="Franklin Gothic Book"/>
              </a:defRPr>
            </a:lvl2pPr>
            <a:lvl3pPr marL="1143000" indent="-228600" algn="l" defTabSz="457200" rtl="0" eaLnBrk="1" latinLnBrk="0" hangingPunct="1">
              <a:spcBef>
                <a:spcPct val="20000"/>
              </a:spcBef>
              <a:buFont typeface="Symbol" charset="2"/>
              <a:buChar char="-"/>
              <a:defRPr sz="2000" kern="1200">
                <a:solidFill>
                  <a:schemeClr val="tx1"/>
                </a:solidFill>
                <a:latin typeface="Franklin Gothic Book"/>
                <a:ea typeface="+mn-ea"/>
                <a:cs typeface="Franklin Gothic Book"/>
              </a:defRPr>
            </a:lvl3pPr>
            <a:lvl4pPr marL="1600200" indent="-228600" algn="l" defTabSz="457200" rtl="0" eaLnBrk="1" latinLnBrk="0" hangingPunct="1">
              <a:spcBef>
                <a:spcPct val="20000"/>
              </a:spcBef>
              <a:buFont typeface="Symbol" charset="2"/>
              <a:buChar char="-"/>
              <a:defRPr sz="2000" kern="1200">
                <a:solidFill>
                  <a:schemeClr val="tx1"/>
                </a:solidFill>
                <a:latin typeface="Franklin Gothic Book"/>
                <a:ea typeface="+mn-ea"/>
                <a:cs typeface="Franklin Gothic Book"/>
              </a:defRPr>
            </a:lvl4pPr>
            <a:lvl5pPr marL="2057400" indent="-228600" algn="l" defTabSz="457200" rtl="0" eaLnBrk="1" latinLnBrk="0" hangingPunct="1">
              <a:spcBef>
                <a:spcPct val="20000"/>
              </a:spcBef>
              <a:buFont typeface="Symbol" charset="2"/>
              <a:buChar char="-"/>
              <a:defRPr sz="2000" kern="1200">
                <a:solidFill>
                  <a:schemeClr val="tx1"/>
                </a:solidFill>
                <a:latin typeface="Franklin Gothic Book"/>
                <a:ea typeface="+mn-ea"/>
                <a:cs typeface="Franklin Gothic Book"/>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auto" latinLnBrk="0" hangingPunct="1">
              <a:lnSpc>
                <a:spcPts val="2300"/>
              </a:lnSpc>
              <a:spcBef>
                <a:spcPts val="500"/>
              </a:spcBef>
              <a:spcAft>
                <a:spcPts val="0"/>
              </a:spcAft>
              <a:buClrTx/>
              <a:buSzTx/>
              <a:buFont typeface="Symbol" charset="2"/>
              <a:buNone/>
              <a:tabLst/>
              <a:defRPr/>
            </a:pPr>
            <a:r>
              <a:rPr kumimoji="0" lang="de-CH" sz="2000" b="0" i="0" u="none" strike="noStrike" kern="1200" cap="none" spc="0" normalizeH="0" baseline="0" noProof="0" dirty="0">
                <a:ln>
                  <a:noFill/>
                </a:ln>
                <a:solidFill>
                  <a:prstClr val="black"/>
                </a:solidFill>
                <a:effectLst/>
                <a:uLnTx/>
                <a:uFillTx/>
                <a:latin typeface="Arial"/>
                <a:ea typeface="+mn-ea"/>
                <a:cs typeface="Arial"/>
              </a:rPr>
              <a:t>Architektur, Elektrotechnik, Informatik, Maschinentechnik, Bau- und Planungswesen, Chemie usw.</a:t>
            </a:r>
          </a:p>
        </p:txBody>
      </p:sp>
      <p:sp>
        <p:nvSpPr>
          <p:cNvPr id="9" name="Inhaltsplatzhalter 1"/>
          <p:cNvSpPr txBox="1">
            <a:spLocks/>
          </p:cNvSpPr>
          <p:nvPr/>
        </p:nvSpPr>
        <p:spPr>
          <a:xfrm>
            <a:off x="838200" y="2870843"/>
            <a:ext cx="2449489" cy="810000"/>
          </a:xfrm>
          <a:prstGeom prst="rect">
            <a:avLst/>
          </a:prstGeom>
          <a:solidFill>
            <a:srgbClr val="BEE396"/>
          </a:solidFill>
        </p:spPr>
        <p:txBody>
          <a:bodyPr anchor="ctr" anchorCtr="0"/>
          <a:lstStyle>
            <a:lvl1pPr marL="268288" indent="-268288" algn="l" defTabSz="457200" rtl="0" eaLnBrk="1" latinLnBrk="0" hangingPunct="1">
              <a:spcBef>
                <a:spcPts val="0"/>
              </a:spcBef>
              <a:buFont typeface="Symbol" charset="2"/>
              <a:buNone/>
              <a:defRPr sz="1800" kern="1200">
                <a:solidFill>
                  <a:schemeClr val="tx1"/>
                </a:solidFill>
                <a:latin typeface="Arial"/>
                <a:ea typeface="+mn-ea"/>
                <a:cs typeface="Arial"/>
              </a:defRPr>
            </a:lvl1pPr>
            <a:lvl2pPr marL="715963" indent="-258763" algn="l" defTabSz="457200" rtl="0" eaLnBrk="1" latinLnBrk="0" hangingPunct="1">
              <a:spcBef>
                <a:spcPct val="20000"/>
              </a:spcBef>
              <a:buFont typeface="Symbol" charset="2"/>
              <a:buChar char="-"/>
              <a:defRPr sz="2000" kern="1200">
                <a:solidFill>
                  <a:schemeClr val="tx1"/>
                </a:solidFill>
                <a:latin typeface="Franklin Gothic Book"/>
                <a:ea typeface="+mn-ea"/>
                <a:cs typeface="Franklin Gothic Book"/>
              </a:defRPr>
            </a:lvl2pPr>
            <a:lvl3pPr marL="1143000" indent="-228600" algn="l" defTabSz="457200" rtl="0" eaLnBrk="1" latinLnBrk="0" hangingPunct="1">
              <a:spcBef>
                <a:spcPct val="20000"/>
              </a:spcBef>
              <a:buFont typeface="Symbol" charset="2"/>
              <a:buChar char="-"/>
              <a:defRPr sz="2000" kern="1200">
                <a:solidFill>
                  <a:schemeClr val="tx1"/>
                </a:solidFill>
                <a:latin typeface="Franklin Gothic Book"/>
                <a:ea typeface="+mn-ea"/>
                <a:cs typeface="Franklin Gothic Book"/>
              </a:defRPr>
            </a:lvl3pPr>
            <a:lvl4pPr marL="1600200" indent="-228600" algn="l" defTabSz="457200" rtl="0" eaLnBrk="1" latinLnBrk="0" hangingPunct="1">
              <a:spcBef>
                <a:spcPct val="20000"/>
              </a:spcBef>
              <a:buFont typeface="Symbol" charset="2"/>
              <a:buChar char="-"/>
              <a:defRPr sz="2000" kern="1200">
                <a:solidFill>
                  <a:schemeClr val="tx1"/>
                </a:solidFill>
                <a:latin typeface="Franklin Gothic Book"/>
                <a:ea typeface="+mn-ea"/>
                <a:cs typeface="Franklin Gothic Book"/>
              </a:defRPr>
            </a:lvl4pPr>
            <a:lvl5pPr marL="2057400" indent="-228600" algn="l" defTabSz="457200" rtl="0" eaLnBrk="1" latinLnBrk="0" hangingPunct="1">
              <a:spcBef>
                <a:spcPct val="20000"/>
              </a:spcBef>
              <a:buFont typeface="Symbol" charset="2"/>
              <a:buChar char="-"/>
              <a:defRPr sz="2000" kern="1200">
                <a:solidFill>
                  <a:schemeClr val="tx1"/>
                </a:solidFill>
                <a:latin typeface="Franklin Gothic Book"/>
                <a:ea typeface="+mn-ea"/>
                <a:cs typeface="Franklin Gothic Book"/>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auto" latinLnBrk="0" hangingPunct="1">
              <a:lnSpc>
                <a:spcPts val="2300"/>
              </a:lnSpc>
              <a:spcBef>
                <a:spcPts val="500"/>
              </a:spcBef>
              <a:spcAft>
                <a:spcPts val="0"/>
              </a:spcAft>
              <a:buClrTx/>
              <a:buSzTx/>
              <a:buFont typeface="Symbol" charset="2"/>
              <a:buNone/>
              <a:tabLst/>
              <a:defRPr/>
            </a:pPr>
            <a:r>
              <a:rPr kumimoji="0" lang="de-CH" sz="2000" b="0" i="0" u="none" strike="noStrike" kern="1200" cap="none" spc="0" normalizeH="0" baseline="0" noProof="0" dirty="0">
                <a:ln>
                  <a:noFill/>
                </a:ln>
                <a:solidFill>
                  <a:prstClr val="black"/>
                </a:solidFill>
                <a:effectLst/>
                <a:uLnTx/>
                <a:uFillTx/>
                <a:latin typeface="Arial"/>
                <a:ea typeface="+mn-ea"/>
                <a:cs typeface="Arial"/>
              </a:rPr>
              <a:t>Natur, Landschaft und Lebensmittel</a:t>
            </a:r>
          </a:p>
        </p:txBody>
      </p:sp>
      <p:sp>
        <p:nvSpPr>
          <p:cNvPr id="10" name="Inhaltsplatzhalter 1"/>
          <p:cNvSpPr txBox="1">
            <a:spLocks/>
          </p:cNvSpPr>
          <p:nvPr/>
        </p:nvSpPr>
        <p:spPr>
          <a:xfrm>
            <a:off x="3455653" y="2870843"/>
            <a:ext cx="6816810" cy="810000"/>
          </a:xfrm>
          <a:prstGeom prst="rect">
            <a:avLst/>
          </a:prstGeom>
          <a:solidFill>
            <a:srgbClr val="BEE396"/>
          </a:solidFill>
        </p:spPr>
        <p:txBody>
          <a:bodyPr anchor="ctr" anchorCtr="0"/>
          <a:lstStyle>
            <a:lvl1pPr marL="268288" indent="-268288" algn="l" defTabSz="457200" rtl="0" eaLnBrk="1" latinLnBrk="0" hangingPunct="1">
              <a:spcBef>
                <a:spcPts val="0"/>
              </a:spcBef>
              <a:buFont typeface="Symbol" charset="2"/>
              <a:buNone/>
              <a:defRPr sz="1800" kern="1200">
                <a:solidFill>
                  <a:schemeClr val="tx1"/>
                </a:solidFill>
                <a:latin typeface="Arial"/>
                <a:ea typeface="+mn-ea"/>
                <a:cs typeface="Arial"/>
              </a:defRPr>
            </a:lvl1pPr>
            <a:lvl2pPr marL="715963" indent="-258763" algn="l" defTabSz="457200" rtl="0" eaLnBrk="1" latinLnBrk="0" hangingPunct="1">
              <a:spcBef>
                <a:spcPct val="20000"/>
              </a:spcBef>
              <a:buFont typeface="Symbol" charset="2"/>
              <a:buChar char="-"/>
              <a:defRPr sz="2000" kern="1200">
                <a:solidFill>
                  <a:schemeClr val="tx1"/>
                </a:solidFill>
                <a:latin typeface="Franklin Gothic Book"/>
                <a:ea typeface="+mn-ea"/>
                <a:cs typeface="Franklin Gothic Book"/>
              </a:defRPr>
            </a:lvl2pPr>
            <a:lvl3pPr marL="1143000" indent="-228600" algn="l" defTabSz="457200" rtl="0" eaLnBrk="1" latinLnBrk="0" hangingPunct="1">
              <a:spcBef>
                <a:spcPct val="20000"/>
              </a:spcBef>
              <a:buFont typeface="Symbol" charset="2"/>
              <a:buChar char="-"/>
              <a:defRPr sz="2000" kern="1200">
                <a:solidFill>
                  <a:schemeClr val="tx1"/>
                </a:solidFill>
                <a:latin typeface="Franklin Gothic Book"/>
                <a:ea typeface="+mn-ea"/>
                <a:cs typeface="Franklin Gothic Book"/>
              </a:defRPr>
            </a:lvl3pPr>
            <a:lvl4pPr marL="1600200" indent="-228600" algn="l" defTabSz="457200" rtl="0" eaLnBrk="1" latinLnBrk="0" hangingPunct="1">
              <a:spcBef>
                <a:spcPct val="20000"/>
              </a:spcBef>
              <a:buFont typeface="Symbol" charset="2"/>
              <a:buChar char="-"/>
              <a:defRPr sz="2000" kern="1200">
                <a:solidFill>
                  <a:schemeClr val="tx1"/>
                </a:solidFill>
                <a:latin typeface="Franklin Gothic Book"/>
                <a:ea typeface="+mn-ea"/>
                <a:cs typeface="Franklin Gothic Book"/>
              </a:defRPr>
            </a:lvl4pPr>
            <a:lvl5pPr marL="2057400" indent="-228600" algn="l" defTabSz="457200" rtl="0" eaLnBrk="1" latinLnBrk="0" hangingPunct="1">
              <a:spcBef>
                <a:spcPct val="20000"/>
              </a:spcBef>
              <a:buFont typeface="Symbol" charset="2"/>
              <a:buChar char="-"/>
              <a:defRPr sz="2000" kern="1200">
                <a:solidFill>
                  <a:schemeClr val="tx1"/>
                </a:solidFill>
                <a:latin typeface="Franklin Gothic Book"/>
                <a:ea typeface="+mn-ea"/>
                <a:cs typeface="Franklin Gothic Book"/>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auto" latinLnBrk="0" hangingPunct="1">
              <a:lnSpc>
                <a:spcPts val="2300"/>
              </a:lnSpc>
              <a:spcBef>
                <a:spcPts val="500"/>
              </a:spcBef>
              <a:spcAft>
                <a:spcPts val="0"/>
              </a:spcAft>
              <a:buClrTx/>
              <a:buSzTx/>
              <a:buFont typeface="Symbol" charset="2"/>
              <a:buNone/>
              <a:tabLst/>
              <a:defRPr/>
            </a:pPr>
            <a:r>
              <a:rPr kumimoji="0" lang="de-CH" sz="2000" b="0" i="0" u="none" strike="noStrike" kern="1200" cap="none" spc="0" normalizeH="0" baseline="0" noProof="0" dirty="0">
                <a:ln>
                  <a:noFill/>
                </a:ln>
                <a:solidFill>
                  <a:prstClr val="black"/>
                </a:solidFill>
                <a:effectLst/>
                <a:uLnTx/>
                <a:uFillTx/>
                <a:latin typeface="Arial"/>
                <a:ea typeface="+mn-ea"/>
                <a:cs typeface="Arial"/>
              </a:rPr>
              <a:t>Agronomie, Lebensmitteltechnologie, Umweltingenieurwesen usw.</a:t>
            </a:r>
          </a:p>
        </p:txBody>
      </p:sp>
      <p:sp>
        <p:nvSpPr>
          <p:cNvPr id="11" name="Inhaltsplatzhalter 1"/>
          <p:cNvSpPr txBox="1">
            <a:spLocks/>
          </p:cNvSpPr>
          <p:nvPr/>
        </p:nvSpPr>
        <p:spPr>
          <a:xfrm>
            <a:off x="838200" y="3889073"/>
            <a:ext cx="2449489" cy="810000"/>
          </a:xfrm>
          <a:prstGeom prst="rect">
            <a:avLst/>
          </a:prstGeom>
          <a:solidFill>
            <a:srgbClr val="EDE4DD"/>
          </a:solidFill>
        </p:spPr>
        <p:txBody>
          <a:bodyPr anchor="ctr" anchorCtr="0"/>
          <a:lstStyle>
            <a:lvl1pPr marL="268288" indent="-268288" algn="l" defTabSz="457200" rtl="0" eaLnBrk="1" latinLnBrk="0" hangingPunct="1">
              <a:spcBef>
                <a:spcPts val="0"/>
              </a:spcBef>
              <a:buFont typeface="Symbol" charset="2"/>
              <a:buNone/>
              <a:defRPr sz="1800" kern="1200">
                <a:solidFill>
                  <a:schemeClr val="tx1"/>
                </a:solidFill>
                <a:latin typeface="Arial"/>
                <a:ea typeface="+mn-ea"/>
                <a:cs typeface="Arial"/>
              </a:defRPr>
            </a:lvl1pPr>
            <a:lvl2pPr marL="715963" indent="-258763" algn="l" defTabSz="457200" rtl="0" eaLnBrk="1" latinLnBrk="0" hangingPunct="1">
              <a:spcBef>
                <a:spcPct val="20000"/>
              </a:spcBef>
              <a:buFont typeface="Symbol" charset="2"/>
              <a:buChar char="-"/>
              <a:defRPr sz="2000" kern="1200">
                <a:solidFill>
                  <a:schemeClr val="tx1"/>
                </a:solidFill>
                <a:latin typeface="Franklin Gothic Book"/>
                <a:ea typeface="+mn-ea"/>
                <a:cs typeface="Franklin Gothic Book"/>
              </a:defRPr>
            </a:lvl2pPr>
            <a:lvl3pPr marL="1143000" indent="-228600" algn="l" defTabSz="457200" rtl="0" eaLnBrk="1" latinLnBrk="0" hangingPunct="1">
              <a:spcBef>
                <a:spcPct val="20000"/>
              </a:spcBef>
              <a:buFont typeface="Symbol" charset="2"/>
              <a:buChar char="-"/>
              <a:defRPr sz="2000" kern="1200">
                <a:solidFill>
                  <a:schemeClr val="tx1"/>
                </a:solidFill>
                <a:latin typeface="Franklin Gothic Book"/>
                <a:ea typeface="+mn-ea"/>
                <a:cs typeface="Franklin Gothic Book"/>
              </a:defRPr>
            </a:lvl3pPr>
            <a:lvl4pPr marL="1600200" indent="-228600" algn="l" defTabSz="457200" rtl="0" eaLnBrk="1" latinLnBrk="0" hangingPunct="1">
              <a:spcBef>
                <a:spcPct val="20000"/>
              </a:spcBef>
              <a:buFont typeface="Symbol" charset="2"/>
              <a:buChar char="-"/>
              <a:defRPr sz="2000" kern="1200">
                <a:solidFill>
                  <a:schemeClr val="tx1"/>
                </a:solidFill>
                <a:latin typeface="Franklin Gothic Book"/>
                <a:ea typeface="+mn-ea"/>
                <a:cs typeface="Franklin Gothic Book"/>
              </a:defRPr>
            </a:lvl4pPr>
            <a:lvl5pPr marL="2057400" indent="-228600" algn="l" defTabSz="457200" rtl="0" eaLnBrk="1" latinLnBrk="0" hangingPunct="1">
              <a:spcBef>
                <a:spcPct val="20000"/>
              </a:spcBef>
              <a:buFont typeface="Symbol" charset="2"/>
              <a:buChar char="-"/>
              <a:defRPr sz="2000" kern="1200">
                <a:solidFill>
                  <a:schemeClr val="tx1"/>
                </a:solidFill>
                <a:latin typeface="Franklin Gothic Book"/>
                <a:ea typeface="+mn-ea"/>
                <a:cs typeface="Franklin Gothic Book"/>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auto" latinLnBrk="0" hangingPunct="1">
              <a:lnSpc>
                <a:spcPts val="2300"/>
              </a:lnSpc>
              <a:spcBef>
                <a:spcPts val="500"/>
              </a:spcBef>
              <a:spcAft>
                <a:spcPts val="0"/>
              </a:spcAft>
              <a:buClrTx/>
              <a:buSzTx/>
              <a:buFont typeface="Symbol" charset="2"/>
              <a:buNone/>
              <a:tabLst/>
              <a:defRPr/>
            </a:pPr>
            <a:r>
              <a:rPr kumimoji="0" lang="de-CH" sz="2000" b="0" i="0" u="none" strike="noStrike" kern="1200" cap="none" spc="0" normalizeH="0" baseline="0" noProof="0" dirty="0">
                <a:ln>
                  <a:noFill/>
                </a:ln>
                <a:solidFill>
                  <a:prstClr val="black"/>
                </a:solidFill>
                <a:effectLst/>
                <a:uLnTx/>
                <a:uFillTx/>
                <a:latin typeface="Arial"/>
                <a:ea typeface="+mn-ea"/>
                <a:cs typeface="Arial"/>
              </a:rPr>
              <a:t>Wirtschaft und Dienstleistungen</a:t>
            </a:r>
          </a:p>
        </p:txBody>
      </p:sp>
      <p:sp>
        <p:nvSpPr>
          <p:cNvPr id="12" name="Inhaltsplatzhalter 1"/>
          <p:cNvSpPr txBox="1">
            <a:spLocks/>
          </p:cNvSpPr>
          <p:nvPr/>
        </p:nvSpPr>
        <p:spPr>
          <a:xfrm>
            <a:off x="3477558" y="3891450"/>
            <a:ext cx="6794906" cy="810000"/>
          </a:xfrm>
          <a:prstGeom prst="rect">
            <a:avLst/>
          </a:prstGeom>
          <a:solidFill>
            <a:srgbClr val="EDE4DD"/>
          </a:solidFill>
        </p:spPr>
        <p:txBody>
          <a:bodyPr anchor="ctr" anchorCtr="0"/>
          <a:lstStyle>
            <a:lvl1pPr marL="268288" indent="-268288" algn="l" defTabSz="457200" rtl="0" eaLnBrk="1" latinLnBrk="0" hangingPunct="1">
              <a:spcBef>
                <a:spcPts val="0"/>
              </a:spcBef>
              <a:buFont typeface="Symbol" charset="2"/>
              <a:buNone/>
              <a:defRPr sz="1800" kern="1200">
                <a:solidFill>
                  <a:schemeClr val="tx1"/>
                </a:solidFill>
                <a:latin typeface="Arial"/>
                <a:ea typeface="+mn-ea"/>
                <a:cs typeface="Arial"/>
              </a:defRPr>
            </a:lvl1pPr>
            <a:lvl2pPr marL="715963" indent="-258763" algn="l" defTabSz="457200" rtl="0" eaLnBrk="1" latinLnBrk="0" hangingPunct="1">
              <a:spcBef>
                <a:spcPct val="20000"/>
              </a:spcBef>
              <a:buFont typeface="Symbol" charset="2"/>
              <a:buChar char="-"/>
              <a:defRPr sz="2000" kern="1200">
                <a:solidFill>
                  <a:schemeClr val="tx1"/>
                </a:solidFill>
                <a:latin typeface="Franklin Gothic Book"/>
                <a:ea typeface="+mn-ea"/>
                <a:cs typeface="Franklin Gothic Book"/>
              </a:defRPr>
            </a:lvl2pPr>
            <a:lvl3pPr marL="1143000" indent="-228600" algn="l" defTabSz="457200" rtl="0" eaLnBrk="1" latinLnBrk="0" hangingPunct="1">
              <a:spcBef>
                <a:spcPct val="20000"/>
              </a:spcBef>
              <a:buFont typeface="Symbol" charset="2"/>
              <a:buChar char="-"/>
              <a:defRPr sz="2000" kern="1200">
                <a:solidFill>
                  <a:schemeClr val="tx1"/>
                </a:solidFill>
                <a:latin typeface="Franklin Gothic Book"/>
                <a:ea typeface="+mn-ea"/>
                <a:cs typeface="Franklin Gothic Book"/>
              </a:defRPr>
            </a:lvl3pPr>
            <a:lvl4pPr marL="1600200" indent="-228600" algn="l" defTabSz="457200" rtl="0" eaLnBrk="1" latinLnBrk="0" hangingPunct="1">
              <a:spcBef>
                <a:spcPct val="20000"/>
              </a:spcBef>
              <a:buFont typeface="Symbol" charset="2"/>
              <a:buChar char="-"/>
              <a:defRPr sz="2000" kern="1200">
                <a:solidFill>
                  <a:schemeClr val="tx1"/>
                </a:solidFill>
                <a:latin typeface="Franklin Gothic Book"/>
                <a:ea typeface="+mn-ea"/>
                <a:cs typeface="Franklin Gothic Book"/>
              </a:defRPr>
            </a:lvl4pPr>
            <a:lvl5pPr marL="2057400" indent="-228600" algn="l" defTabSz="457200" rtl="0" eaLnBrk="1" latinLnBrk="0" hangingPunct="1">
              <a:spcBef>
                <a:spcPct val="20000"/>
              </a:spcBef>
              <a:buFont typeface="Symbol" charset="2"/>
              <a:buChar char="-"/>
              <a:defRPr sz="2000" kern="1200">
                <a:solidFill>
                  <a:schemeClr val="tx1"/>
                </a:solidFill>
                <a:latin typeface="Franklin Gothic Book"/>
                <a:ea typeface="+mn-ea"/>
                <a:cs typeface="Franklin Gothic Book"/>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auto" latinLnBrk="0" hangingPunct="1">
              <a:lnSpc>
                <a:spcPts val="2300"/>
              </a:lnSpc>
              <a:spcBef>
                <a:spcPts val="500"/>
              </a:spcBef>
              <a:spcAft>
                <a:spcPts val="0"/>
              </a:spcAft>
              <a:buClrTx/>
              <a:buSzTx/>
              <a:buFont typeface="Symbol" charset="2"/>
              <a:buNone/>
              <a:tabLst/>
              <a:defRPr/>
            </a:pPr>
            <a:r>
              <a:rPr kumimoji="0" lang="de-CH" sz="2000" b="0" i="0" u="none" strike="noStrike" kern="1200" cap="none" spc="0" normalizeH="0" baseline="0" noProof="0" dirty="0">
                <a:ln>
                  <a:noFill/>
                </a:ln>
                <a:solidFill>
                  <a:prstClr val="black"/>
                </a:solidFill>
                <a:effectLst/>
                <a:uLnTx/>
                <a:uFillTx/>
                <a:latin typeface="Arial"/>
                <a:ea typeface="+mn-ea"/>
                <a:cs typeface="Arial"/>
              </a:rPr>
              <a:t>Betriebsökonomie, Kommunikation, Wirtschaftsinformatik, Wirtschaftsrecht usw.</a:t>
            </a:r>
          </a:p>
        </p:txBody>
      </p:sp>
      <p:sp>
        <p:nvSpPr>
          <p:cNvPr id="13" name="Inhaltsplatzhalter 1"/>
          <p:cNvSpPr txBox="1">
            <a:spLocks/>
          </p:cNvSpPr>
          <p:nvPr/>
        </p:nvSpPr>
        <p:spPr>
          <a:xfrm>
            <a:off x="815670" y="4843373"/>
            <a:ext cx="2472019" cy="810000"/>
          </a:xfrm>
          <a:prstGeom prst="rect">
            <a:avLst/>
          </a:prstGeom>
          <a:solidFill>
            <a:srgbClr val="FFF374"/>
          </a:solidFill>
        </p:spPr>
        <p:txBody>
          <a:bodyPr anchor="ctr" anchorCtr="0"/>
          <a:lstStyle>
            <a:lvl1pPr marL="268288" indent="-268288" algn="l" defTabSz="457200" rtl="0" eaLnBrk="1" latinLnBrk="0" hangingPunct="1">
              <a:spcBef>
                <a:spcPts val="0"/>
              </a:spcBef>
              <a:buFont typeface="Symbol" charset="2"/>
              <a:buNone/>
              <a:defRPr sz="1800" kern="1200">
                <a:solidFill>
                  <a:schemeClr val="tx1"/>
                </a:solidFill>
                <a:latin typeface="Arial"/>
                <a:ea typeface="+mn-ea"/>
                <a:cs typeface="Arial"/>
              </a:defRPr>
            </a:lvl1pPr>
            <a:lvl2pPr marL="715963" indent="-258763" algn="l" defTabSz="457200" rtl="0" eaLnBrk="1" latinLnBrk="0" hangingPunct="1">
              <a:spcBef>
                <a:spcPct val="20000"/>
              </a:spcBef>
              <a:buFont typeface="Symbol" charset="2"/>
              <a:buChar char="-"/>
              <a:defRPr sz="2000" kern="1200">
                <a:solidFill>
                  <a:schemeClr val="tx1"/>
                </a:solidFill>
                <a:latin typeface="Franklin Gothic Book"/>
                <a:ea typeface="+mn-ea"/>
                <a:cs typeface="Franklin Gothic Book"/>
              </a:defRPr>
            </a:lvl2pPr>
            <a:lvl3pPr marL="1143000" indent="-228600" algn="l" defTabSz="457200" rtl="0" eaLnBrk="1" latinLnBrk="0" hangingPunct="1">
              <a:spcBef>
                <a:spcPct val="20000"/>
              </a:spcBef>
              <a:buFont typeface="Symbol" charset="2"/>
              <a:buChar char="-"/>
              <a:defRPr sz="2000" kern="1200">
                <a:solidFill>
                  <a:schemeClr val="tx1"/>
                </a:solidFill>
                <a:latin typeface="Franklin Gothic Book"/>
                <a:ea typeface="+mn-ea"/>
                <a:cs typeface="Franklin Gothic Book"/>
              </a:defRPr>
            </a:lvl3pPr>
            <a:lvl4pPr marL="1600200" indent="-228600" algn="l" defTabSz="457200" rtl="0" eaLnBrk="1" latinLnBrk="0" hangingPunct="1">
              <a:spcBef>
                <a:spcPct val="20000"/>
              </a:spcBef>
              <a:buFont typeface="Symbol" charset="2"/>
              <a:buChar char="-"/>
              <a:defRPr sz="2000" kern="1200">
                <a:solidFill>
                  <a:schemeClr val="tx1"/>
                </a:solidFill>
                <a:latin typeface="Franklin Gothic Book"/>
                <a:ea typeface="+mn-ea"/>
                <a:cs typeface="Franklin Gothic Book"/>
              </a:defRPr>
            </a:lvl4pPr>
            <a:lvl5pPr marL="2057400" indent="-228600" algn="l" defTabSz="457200" rtl="0" eaLnBrk="1" latinLnBrk="0" hangingPunct="1">
              <a:spcBef>
                <a:spcPct val="20000"/>
              </a:spcBef>
              <a:buFont typeface="Symbol" charset="2"/>
              <a:buChar char="-"/>
              <a:defRPr sz="2000" kern="1200">
                <a:solidFill>
                  <a:schemeClr val="tx1"/>
                </a:solidFill>
                <a:latin typeface="Franklin Gothic Book"/>
                <a:ea typeface="+mn-ea"/>
                <a:cs typeface="Franklin Gothic Book"/>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auto" latinLnBrk="0" hangingPunct="1">
              <a:lnSpc>
                <a:spcPts val="2300"/>
              </a:lnSpc>
              <a:spcBef>
                <a:spcPts val="500"/>
              </a:spcBef>
              <a:spcAft>
                <a:spcPts val="0"/>
              </a:spcAft>
              <a:buClrTx/>
              <a:buSzTx/>
              <a:buFont typeface="Symbol" charset="2"/>
              <a:buNone/>
              <a:tabLst/>
              <a:defRPr/>
            </a:pPr>
            <a:r>
              <a:rPr kumimoji="0" lang="de-CH" sz="2000" b="0" i="0" u="none" strike="noStrike" kern="1200" cap="none" spc="0" normalizeH="0" baseline="0" noProof="0" dirty="0">
                <a:ln>
                  <a:noFill/>
                </a:ln>
                <a:solidFill>
                  <a:prstClr val="black"/>
                </a:solidFill>
                <a:effectLst/>
                <a:uLnTx/>
                <a:uFillTx/>
                <a:latin typeface="Arial"/>
                <a:ea typeface="+mn-ea"/>
                <a:cs typeface="Arial"/>
              </a:rPr>
              <a:t>Gestaltung und Kunst</a:t>
            </a:r>
          </a:p>
        </p:txBody>
      </p:sp>
      <p:sp>
        <p:nvSpPr>
          <p:cNvPr id="14" name="Inhaltsplatzhalter 1"/>
          <p:cNvSpPr txBox="1">
            <a:spLocks/>
          </p:cNvSpPr>
          <p:nvPr/>
        </p:nvSpPr>
        <p:spPr>
          <a:xfrm>
            <a:off x="3470968" y="4843374"/>
            <a:ext cx="6801495" cy="810000"/>
          </a:xfrm>
          <a:prstGeom prst="rect">
            <a:avLst/>
          </a:prstGeom>
          <a:solidFill>
            <a:srgbClr val="FFF374"/>
          </a:solidFill>
        </p:spPr>
        <p:txBody>
          <a:bodyPr anchor="ctr" anchorCtr="0"/>
          <a:lstStyle>
            <a:lvl1pPr marL="268288" indent="-268288" algn="l" defTabSz="457200" rtl="0" eaLnBrk="1" latinLnBrk="0" hangingPunct="1">
              <a:spcBef>
                <a:spcPts val="0"/>
              </a:spcBef>
              <a:buFont typeface="Symbol" charset="2"/>
              <a:buNone/>
              <a:defRPr sz="1800" kern="1200">
                <a:solidFill>
                  <a:schemeClr val="tx1"/>
                </a:solidFill>
                <a:latin typeface="Arial"/>
                <a:ea typeface="+mn-ea"/>
                <a:cs typeface="Arial"/>
              </a:defRPr>
            </a:lvl1pPr>
            <a:lvl2pPr marL="715963" indent="-258763" algn="l" defTabSz="457200" rtl="0" eaLnBrk="1" latinLnBrk="0" hangingPunct="1">
              <a:spcBef>
                <a:spcPct val="20000"/>
              </a:spcBef>
              <a:buFont typeface="Symbol" charset="2"/>
              <a:buChar char="-"/>
              <a:defRPr sz="2000" kern="1200">
                <a:solidFill>
                  <a:schemeClr val="tx1"/>
                </a:solidFill>
                <a:latin typeface="Franklin Gothic Book"/>
                <a:ea typeface="+mn-ea"/>
                <a:cs typeface="Franklin Gothic Book"/>
              </a:defRPr>
            </a:lvl2pPr>
            <a:lvl3pPr marL="1143000" indent="-228600" algn="l" defTabSz="457200" rtl="0" eaLnBrk="1" latinLnBrk="0" hangingPunct="1">
              <a:spcBef>
                <a:spcPct val="20000"/>
              </a:spcBef>
              <a:buFont typeface="Symbol" charset="2"/>
              <a:buChar char="-"/>
              <a:defRPr sz="2000" kern="1200">
                <a:solidFill>
                  <a:schemeClr val="tx1"/>
                </a:solidFill>
                <a:latin typeface="Franklin Gothic Book"/>
                <a:ea typeface="+mn-ea"/>
                <a:cs typeface="Franklin Gothic Book"/>
              </a:defRPr>
            </a:lvl3pPr>
            <a:lvl4pPr marL="1600200" indent="-228600" algn="l" defTabSz="457200" rtl="0" eaLnBrk="1" latinLnBrk="0" hangingPunct="1">
              <a:spcBef>
                <a:spcPct val="20000"/>
              </a:spcBef>
              <a:buFont typeface="Symbol" charset="2"/>
              <a:buChar char="-"/>
              <a:defRPr sz="2000" kern="1200">
                <a:solidFill>
                  <a:schemeClr val="tx1"/>
                </a:solidFill>
                <a:latin typeface="Franklin Gothic Book"/>
                <a:ea typeface="+mn-ea"/>
                <a:cs typeface="Franklin Gothic Book"/>
              </a:defRPr>
            </a:lvl4pPr>
            <a:lvl5pPr marL="2057400" indent="-228600" algn="l" defTabSz="457200" rtl="0" eaLnBrk="1" latinLnBrk="0" hangingPunct="1">
              <a:spcBef>
                <a:spcPct val="20000"/>
              </a:spcBef>
              <a:buFont typeface="Symbol" charset="2"/>
              <a:buChar char="-"/>
              <a:defRPr sz="2000" kern="1200">
                <a:solidFill>
                  <a:schemeClr val="tx1"/>
                </a:solidFill>
                <a:latin typeface="Franklin Gothic Book"/>
                <a:ea typeface="+mn-ea"/>
                <a:cs typeface="Franklin Gothic Book"/>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auto" latinLnBrk="0" hangingPunct="1">
              <a:lnSpc>
                <a:spcPts val="2300"/>
              </a:lnSpc>
              <a:spcBef>
                <a:spcPts val="500"/>
              </a:spcBef>
              <a:spcAft>
                <a:spcPts val="0"/>
              </a:spcAft>
              <a:buClrTx/>
              <a:buSzTx/>
              <a:buFont typeface="Symbol" charset="2"/>
              <a:buNone/>
              <a:tabLst/>
              <a:defRPr/>
            </a:pPr>
            <a:r>
              <a:rPr kumimoji="0" lang="de-CH" sz="2000" b="0" i="0" u="none" strike="noStrike" kern="1200" cap="none" spc="0" normalizeH="0" baseline="0" noProof="0" dirty="0">
                <a:ln>
                  <a:noFill/>
                </a:ln>
                <a:solidFill>
                  <a:prstClr val="black"/>
                </a:solidFill>
                <a:effectLst/>
                <a:uLnTx/>
                <a:uFillTx/>
                <a:latin typeface="Arial"/>
                <a:ea typeface="+mn-ea"/>
                <a:cs typeface="Arial"/>
              </a:rPr>
              <a:t>Visuelle Kommunikation, Produkt- und Industriedesign, Innenarchitektur usw.</a:t>
            </a:r>
          </a:p>
        </p:txBody>
      </p:sp>
      <p:sp>
        <p:nvSpPr>
          <p:cNvPr id="15" name="Inhaltsplatzhalter 1"/>
          <p:cNvSpPr txBox="1">
            <a:spLocks/>
          </p:cNvSpPr>
          <p:nvPr/>
        </p:nvSpPr>
        <p:spPr>
          <a:xfrm>
            <a:off x="815670" y="5799394"/>
            <a:ext cx="2472019" cy="810000"/>
          </a:xfrm>
          <a:prstGeom prst="rect">
            <a:avLst/>
          </a:prstGeom>
          <a:solidFill>
            <a:schemeClr val="accent2">
              <a:lumMod val="60000"/>
              <a:lumOff val="40000"/>
            </a:schemeClr>
          </a:solidFill>
        </p:spPr>
        <p:txBody>
          <a:bodyPr anchor="ctr" anchorCtr="0"/>
          <a:lstStyle>
            <a:lvl1pPr marL="268288" indent="-268288" algn="l" defTabSz="457200" rtl="0" eaLnBrk="1" latinLnBrk="0" hangingPunct="1">
              <a:spcBef>
                <a:spcPts val="0"/>
              </a:spcBef>
              <a:buFont typeface="Symbol" charset="2"/>
              <a:buNone/>
              <a:defRPr sz="1800" kern="1200">
                <a:solidFill>
                  <a:schemeClr val="tx1"/>
                </a:solidFill>
                <a:latin typeface="Arial"/>
                <a:ea typeface="+mn-ea"/>
                <a:cs typeface="Arial"/>
              </a:defRPr>
            </a:lvl1pPr>
            <a:lvl2pPr marL="715963" indent="-258763" algn="l" defTabSz="457200" rtl="0" eaLnBrk="1" latinLnBrk="0" hangingPunct="1">
              <a:spcBef>
                <a:spcPct val="20000"/>
              </a:spcBef>
              <a:buFont typeface="Symbol" charset="2"/>
              <a:buChar char="-"/>
              <a:defRPr sz="2000" kern="1200">
                <a:solidFill>
                  <a:schemeClr val="tx1"/>
                </a:solidFill>
                <a:latin typeface="Franklin Gothic Book"/>
                <a:ea typeface="+mn-ea"/>
                <a:cs typeface="Franklin Gothic Book"/>
              </a:defRPr>
            </a:lvl2pPr>
            <a:lvl3pPr marL="1143000" indent="-228600" algn="l" defTabSz="457200" rtl="0" eaLnBrk="1" latinLnBrk="0" hangingPunct="1">
              <a:spcBef>
                <a:spcPct val="20000"/>
              </a:spcBef>
              <a:buFont typeface="Symbol" charset="2"/>
              <a:buChar char="-"/>
              <a:defRPr sz="2000" kern="1200">
                <a:solidFill>
                  <a:schemeClr val="tx1"/>
                </a:solidFill>
                <a:latin typeface="Franklin Gothic Book"/>
                <a:ea typeface="+mn-ea"/>
                <a:cs typeface="Franklin Gothic Book"/>
              </a:defRPr>
            </a:lvl3pPr>
            <a:lvl4pPr marL="1600200" indent="-228600" algn="l" defTabSz="457200" rtl="0" eaLnBrk="1" latinLnBrk="0" hangingPunct="1">
              <a:spcBef>
                <a:spcPct val="20000"/>
              </a:spcBef>
              <a:buFont typeface="Symbol" charset="2"/>
              <a:buChar char="-"/>
              <a:defRPr sz="2000" kern="1200">
                <a:solidFill>
                  <a:schemeClr val="tx1"/>
                </a:solidFill>
                <a:latin typeface="Franklin Gothic Book"/>
                <a:ea typeface="+mn-ea"/>
                <a:cs typeface="Franklin Gothic Book"/>
              </a:defRPr>
            </a:lvl4pPr>
            <a:lvl5pPr marL="2057400" indent="-228600" algn="l" defTabSz="457200" rtl="0" eaLnBrk="1" latinLnBrk="0" hangingPunct="1">
              <a:spcBef>
                <a:spcPct val="20000"/>
              </a:spcBef>
              <a:buFont typeface="Symbol" charset="2"/>
              <a:buChar char="-"/>
              <a:defRPr sz="2000" kern="1200">
                <a:solidFill>
                  <a:schemeClr val="tx1"/>
                </a:solidFill>
                <a:latin typeface="Franklin Gothic Book"/>
                <a:ea typeface="+mn-ea"/>
                <a:cs typeface="Franklin Gothic Book"/>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auto" latinLnBrk="0" hangingPunct="1">
              <a:lnSpc>
                <a:spcPts val="2300"/>
              </a:lnSpc>
              <a:spcBef>
                <a:spcPts val="500"/>
              </a:spcBef>
              <a:spcAft>
                <a:spcPts val="0"/>
              </a:spcAft>
              <a:buClrTx/>
              <a:buSzTx/>
              <a:buFont typeface="Symbol" charset="2"/>
              <a:buNone/>
              <a:tabLst/>
              <a:defRPr/>
            </a:pPr>
            <a:r>
              <a:rPr kumimoji="0" lang="de-CH" sz="2000" b="0" i="0" u="none" strike="noStrike" kern="1200" cap="none" spc="0" normalizeH="0" baseline="0" noProof="0" dirty="0">
                <a:ln>
                  <a:noFill/>
                </a:ln>
                <a:solidFill>
                  <a:prstClr val="black"/>
                </a:solidFill>
                <a:effectLst/>
                <a:uLnTx/>
                <a:uFillTx/>
                <a:latin typeface="Arial"/>
                <a:ea typeface="+mn-ea"/>
                <a:cs typeface="Arial"/>
              </a:rPr>
              <a:t>Gesundheit und Soziales</a:t>
            </a:r>
          </a:p>
        </p:txBody>
      </p:sp>
      <p:sp>
        <p:nvSpPr>
          <p:cNvPr id="16" name="Inhaltsplatzhalter 1"/>
          <p:cNvSpPr txBox="1">
            <a:spLocks/>
          </p:cNvSpPr>
          <p:nvPr/>
        </p:nvSpPr>
        <p:spPr>
          <a:xfrm>
            <a:off x="3482438" y="5797955"/>
            <a:ext cx="6790024" cy="812877"/>
          </a:xfrm>
          <a:prstGeom prst="rect">
            <a:avLst/>
          </a:prstGeom>
          <a:solidFill>
            <a:schemeClr val="accent2">
              <a:lumMod val="40000"/>
              <a:lumOff val="60000"/>
            </a:schemeClr>
          </a:solidFill>
        </p:spPr>
        <p:txBody>
          <a:bodyPr anchor="ctr" anchorCtr="0"/>
          <a:lstStyle>
            <a:lvl1pPr marL="268288" indent="-268288" algn="l" defTabSz="457200" rtl="0" eaLnBrk="1" latinLnBrk="0" hangingPunct="1">
              <a:spcBef>
                <a:spcPts val="0"/>
              </a:spcBef>
              <a:buFont typeface="Symbol" charset="2"/>
              <a:buNone/>
              <a:defRPr sz="1800" kern="1200">
                <a:solidFill>
                  <a:schemeClr val="tx1"/>
                </a:solidFill>
                <a:latin typeface="Arial"/>
                <a:ea typeface="+mn-ea"/>
                <a:cs typeface="Arial"/>
              </a:defRPr>
            </a:lvl1pPr>
            <a:lvl2pPr marL="715963" indent="-258763" algn="l" defTabSz="457200" rtl="0" eaLnBrk="1" latinLnBrk="0" hangingPunct="1">
              <a:spcBef>
                <a:spcPct val="20000"/>
              </a:spcBef>
              <a:buFont typeface="Symbol" charset="2"/>
              <a:buChar char="-"/>
              <a:defRPr sz="2000" kern="1200">
                <a:solidFill>
                  <a:schemeClr val="tx1"/>
                </a:solidFill>
                <a:latin typeface="Franklin Gothic Book"/>
                <a:ea typeface="+mn-ea"/>
                <a:cs typeface="Franklin Gothic Book"/>
              </a:defRPr>
            </a:lvl2pPr>
            <a:lvl3pPr marL="1143000" indent="-228600" algn="l" defTabSz="457200" rtl="0" eaLnBrk="1" latinLnBrk="0" hangingPunct="1">
              <a:spcBef>
                <a:spcPct val="20000"/>
              </a:spcBef>
              <a:buFont typeface="Symbol" charset="2"/>
              <a:buChar char="-"/>
              <a:defRPr sz="2000" kern="1200">
                <a:solidFill>
                  <a:schemeClr val="tx1"/>
                </a:solidFill>
                <a:latin typeface="Franklin Gothic Book"/>
                <a:ea typeface="+mn-ea"/>
                <a:cs typeface="Franklin Gothic Book"/>
              </a:defRPr>
            </a:lvl3pPr>
            <a:lvl4pPr marL="1600200" indent="-228600" algn="l" defTabSz="457200" rtl="0" eaLnBrk="1" latinLnBrk="0" hangingPunct="1">
              <a:spcBef>
                <a:spcPct val="20000"/>
              </a:spcBef>
              <a:buFont typeface="Symbol" charset="2"/>
              <a:buChar char="-"/>
              <a:defRPr sz="2000" kern="1200">
                <a:solidFill>
                  <a:schemeClr val="tx1"/>
                </a:solidFill>
                <a:latin typeface="Franklin Gothic Book"/>
                <a:ea typeface="+mn-ea"/>
                <a:cs typeface="Franklin Gothic Book"/>
              </a:defRPr>
            </a:lvl4pPr>
            <a:lvl5pPr marL="2057400" indent="-228600" algn="l" defTabSz="457200" rtl="0" eaLnBrk="1" latinLnBrk="0" hangingPunct="1">
              <a:spcBef>
                <a:spcPct val="20000"/>
              </a:spcBef>
              <a:buFont typeface="Symbol" charset="2"/>
              <a:buChar char="-"/>
              <a:defRPr sz="2000" kern="1200">
                <a:solidFill>
                  <a:schemeClr val="tx1"/>
                </a:solidFill>
                <a:latin typeface="Franklin Gothic Book"/>
                <a:ea typeface="+mn-ea"/>
                <a:cs typeface="Franklin Gothic Book"/>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auto" latinLnBrk="0" hangingPunct="1">
              <a:lnSpc>
                <a:spcPts val="2300"/>
              </a:lnSpc>
              <a:spcBef>
                <a:spcPts val="500"/>
              </a:spcBef>
              <a:spcAft>
                <a:spcPts val="0"/>
              </a:spcAft>
              <a:buClrTx/>
              <a:buSzTx/>
              <a:buFont typeface="Symbol" charset="2"/>
              <a:buNone/>
              <a:tabLst/>
              <a:defRPr/>
            </a:pPr>
            <a:r>
              <a:rPr kumimoji="0" lang="de-CH" sz="2000" b="0" i="0" u="none" strike="noStrike" kern="1200" cap="none" spc="0" normalizeH="0" baseline="0" noProof="0" dirty="0">
                <a:ln>
                  <a:noFill/>
                </a:ln>
                <a:solidFill>
                  <a:prstClr val="black"/>
                </a:solidFill>
                <a:effectLst/>
                <a:uLnTx/>
                <a:uFillTx/>
                <a:latin typeface="Arial"/>
                <a:ea typeface="+mn-ea"/>
                <a:cs typeface="Arial"/>
              </a:rPr>
              <a:t>Pflege, Hebamme, Physiotherapie, Soziale Arbeit usw.</a:t>
            </a:r>
          </a:p>
        </p:txBody>
      </p:sp>
    </p:spTree>
    <p:extLst>
      <p:ext uri="{BB962C8B-B14F-4D97-AF65-F5344CB8AC3E}">
        <p14:creationId xmlns:p14="http://schemas.microsoft.com/office/powerpoint/2010/main" val="29240964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CH" dirty="0"/>
              <a:t>Vom EBA zum EFZ</a:t>
            </a:r>
            <a:br>
              <a:rPr lang="de-CH" dirty="0"/>
            </a:br>
            <a:endParaRPr lang="de-CH" dirty="0"/>
          </a:p>
        </p:txBody>
      </p:sp>
      <p:grpSp>
        <p:nvGrpSpPr>
          <p:cNvPr id="6" name="Gruppieren 5"/>
          <p:cNvGrpSpPr/>
          <p:nvPr/>
        </p:nvGrpSpPr>
        <p:grpSpPr>
          <a:xfrm>
            <a:off x="2142019" y="1272448"/>
            <a:ext cx="7672439" cy="5029950"/>
            <a:chOff x="2656369" y="1272448"/>
            <a:chExt cx="7672439" cy="5029950"/>
          </a:xfrm>
        </p:grpSpPr>
        <p:sp>
          <p:nvSpPr>
            <p:cNvPr id="26" name="Rechteck 7"/>
            <p:cNvSpPr>
              <a:spLocks noChangeArrowheads="1"/>
            </p:cNvSpPr>
            <p:nvPr/>
          </p:nvSpPr>
          <p:spPr bwMode="auto">
            <a:xfrm>
              <a:off x="6888087" y="2332327"/>
              <a:ext cx="2512800" cy="1015200"/>
            </a:xfrm>
            <a:prstGeom prst="rect">
              <a:avLst/>
            </a:prstGeom>
            <a:solidFill>
              <a:schemeClr val="accent2">
                <a:alpha val="84000"/>
              </a:schemeClr>
            </a:solidFill>
            <a:ln>
              <a:noFill/>
            </a:ln>
          </p:spPr>
          <p:style>
            <a:lnRef idx="0">
              <a:scrgbClr r="0" g="0" b="0"/>
            </a:lnRef>
            <a:fillRef idx="0">
              <a:scrgbClr r="0" g="0" b="0"/>
            </a:fillRef>
            <a:effectRef idx="0">
              <a:scrgbClr r="0" g="0" b="0"/>
            </a:effectRef>
            <a:fontRef idx="minor">
              <a:schemeClr val="lt1"/>
            </a:fontRef>
          </p:style>
          <p:txBody>
            <a:bodyPr lIns="0" tIns="0" rIns="0" bIns="0" anchor="ctr"/>
            <a:lstStyle>
              <a:lvl1pPr eaLnBrk="0" hangingPunct="0">
                <a:spcBef>
                  <a:spcPct val="20000"/>
                </a:spcBef>
                <a:buClr>
                  <a:srgbClr val="FF0000"/>
                </a:buClr>
                <a:buFont typeface="Wingdings" pitchFamily="2" charset="2"/>
                <a:buChar char="ð"/>
                <a:defRPr sz="2800">
                  <a:solidFill>
                    <a:schemeClr val="tx1"/>
                  </a:solidFill>
                  <a:latin typeface="Arial" charset="0"/>
                  <a:ea typeface="ＭＳ Ｐゴシック" pitchFamily="34" charset="-128"/>
                </a:defRPr>
              </a:lvl1pPr>
              <a:lvl2pPr marL="742950" indent="-285750" eaLnBrk="0" hangingPunct="0">
                <a:spcBef>
                  <a:spcPct val="20000"/>
                </a:spcBef>
                <a:buClr>
                  <a:srgbClr val="FF0000"/>
                </a:buClr>
                <a:buChar char="•"/>
                <a:defRPr sz="2400">
                  <a:solidFill>
                    <a:schemeClr val="tx1"/>
                  </a:solidFill>
                  <a:latin typeface="Arial" charset="0"/>
                  <a:ea typeface="ＭＳ Ｐゴシック" pitchFamily="34" charset="-128"/>
                </a:defRPr>
              </a:lvl2pPr>
              <a:lvl3pPr marL="1143000" indent="-228600" eaLnBrk="0" hangingPunct="0">
                <a:spcBef>
                  <a:spcPct val="20000"/>
                </a:spcBef>
                <a:buFont typeface="Arial" charset="0"/>
                <a:buChar char="–"/>
                <a:defRPr sz="2000">
                  <a:solidFill>
                    <a:schemeClr val="tx1"/>
                  </a:solidFill>
                  <a:latin typeface="Arial" charset="0"/>
                  <a:ea typeface="ＭＳ Ｐゴシック" pitchFamily="34" charset="-128"/>
                </a:defRPr>
              </a:lvl3pPr>
              <a:lvl4pPr marL="1600200" indent="-228600" eaLnBrk="0" hangingPunct="0">
                <a:spcBef>
                  <a:spcPct val="20000"/>
                </a:spcBef>
                <a:buChar char="–"/>
                <a:defRPr sz="1600">
                  <a:solidFill>
                    <a:schemeClr val="tx1"/>
                  </a:solidFill>
                  <a:latin typeface="Arial" charset="0"/>
                  <a:ea typeface="ＭＳ Ｐゴシック" pitchFamily="34" charset="-128"/>
                </a:defRPr>
              </a:lvl4pPr>
              <a:lvl5pPr marL="2057400" indent="-228600" eaLnBrk="0" hangingPunct="0">
                <a:spcBef>
                  <a:spcPct val="20000"/>
                </a:spcBef>
                <a:buChar char="»"/>
                <a:defRPr sz="1600">
                  <a:solidFill>
                    <a:schemeClr val="tx1"/>
                  </a:solidFill>
                  <a:latin typeface="Arial" charset="0"/>
                  <a:ea typeface="ＭＳ Ｐゴシック" pitchFamily="34" charset="-128"/>
                </a:defRPr>
              </a:lvl5pPr>
              <a:lvl6pPr marL="2514600" indent="-228600" eaLnBrk="0" fontAlgn="base" hangingPunct="0">
                <a:spcBef>
                  <a:spcPct val="20000"/>
                </a:spcBef>
                <a:spcAft>
                  <a:spcPct val="0"/>
                </a:spcAft>
                <a:buChar char="»"/>
                <a:defRPr sz="1600">
                  <a:solidFill>
                    <a:schemeClr val="tx1"/>
                  </a:solidFill>
                  <a:latin typeface="Arial" charset="0"/>
                  <a:ea typeface="ＭＳ Ｐゴシック" pitchFamily="34" charset="-128"/>
                </a:defRPr>
              </a:lvl6pPr>
              <a:lvl7pPr marL="2971800" indent="-228600" eaLnBrk="0" fontAlgn="base" hangingPunct="0">
                <a:spcBef>
                  <a:spcPct val="20000"/>
                </a:spcBef>
                <a:spcAft>
                  <a:spcPct val="0"/>
                </a:spcAft>
                <a:buChar char="»"/>
                <a:defRPr sz="1600">
                  <a:solidFill>
                    <a:schemeClr val="tx1"/>
                  </a:solidFill>
                  <a:latin typeface="Arial" charset="0"/>
                  <a:ea typeface="ＭＳ Ｐゴシック" pitchFamily="34" charset="-128"/>
                </a:defRPr>
              </a:lvl7pPr>
              <a:lvl8pPr marL="3429000" indent="-228600" eaLnBrk="0" fontAlgn="base" hangingPunct="0">
                <a:spcBef>
                  <a:spcPct val="20000"/>
                </a:spcBef>
                <a:spcAft>
                  <a:spcPct val="0"/>
                </a:spcAft>
                <a:buChar char="»"/>
                <a:defRPr sz="1600">
                  <a:solidFill>
                    <a:schemeClr val="tx1"/>
                  </a:solidFill>
                  <a:latin typeface="Arial" charset="0"/>
                  <a:ea typeface="ＭＳ Ｐゴシック" pitchFamily="34" charset="-128"/>
                </a:defRPr>
              </a:lvl8pPr>
              <a:lvl9pPr marL="3886200" indent="-228600" eaLnBrk="0" fontAlgn="base" hangingPunct="0">
                <a:spcBef>
                  <a:spcPct val="20000"/>
                </a:spcBef>
                <a:spcAft>
                  <a:spcPct val="0"/>
                </a:spcAft>
                <a:buChar char="»"/>
                <a:defRPr sz="1600">
                  <a:solidFill>
                    <a:schemeClr val="tx1"/>
                  </a:solidFill>
                  <a:latin typeface="Arial" charset="0"/>
                  <a:ea typeface="ＭＳ Ｐゴシック" pitchFamily="34" charset="-128"/>
                </a:defRPr>
              </a:lvl9pPr>
            </a:lstStyle>
            <a:p>
              <a:pPr marL="0" marR="0" lvl="0" indent="0" algn="ctr" defTabSz="914400" rtl="0" eaLnBrk="1" fontAlgn="auto" latinLnBrk="0" hangingPunct="1">
                <a:lnSpc>
                  <a:spcPct val="100000"/>
                </a:lnSpc>
                <a:spcBef>
                  <a:spcPct val="0"/>
                </a:spcBef>
                <a:spcAft>
                  <a:spcPts val="300"/>
                </a:spcAft>
                <a:buClrTx/>
                <a:buSzTx/>
                <a:buFont typeface="Wingdings" pitchFamily="2" charset="2"/>
                <a:buNone/>
                <a:tabLst/>
                <a:defRPr/>
              </a:pPr>
              <a:r>
                <a:rPr kumimoji="0" lang="de-CH" altLang="de-DE" sz="1800" b="1" i="0" u="none" strike="noStrike" kern="1200" cap="none" spc="0" normalizeH="0" baseline="0" noProof="0" dirty="0">
                  <a:ln>
                    <a:noFill/>
                  </a:ln>
                  <a:solidFill>
                    <a:prstClr val="black"/>
                  </a:solidFill>
                  <a:effectLst/>
                  <a:uLnTx/>
                  <a:uFillTx/>
                  <a:latin typeface="Arial" charset="0"/>
                  <a:ea typeface="ＭＳ Ｐゴシック" pitchFamily="34" charset="-128"/>
                  <a:cs typeface="+mn-cs"/>
                </a:rPr>
                <a:t>3. Jahr</a:t>
              </a:r>
            </a:p>
          </p:txBody>
        </p:sp>
        <p:sp>
          <p:nvSpPr>
            <p:cNvPr id="27" name="Rechteck 8"/>
            <p:cNvSpPr>
              <a:spLocks noChangeArrowheads="1"/>
            </p:cNvSpPr>
            <p:nvPr/>
          </p:nvSpPr>
          <p:spPr bwMode="auto">
            <a:xfrm>
              <a:off x="6888087" y="3389936"/>
              <a:ext cx="2512800" cy="1015200"/>
            </a:xfrm>
            <a:prstGeom prst="rect">
              <a:avLst/>
            </a:prstGeom>
            <a:solidFill>
              <a:schemeClr val="accent2">
                <a:alpha val="84000"/>
              </a:schemeClr>
            </a:solidFill>
            <a:ln>
              <a:noFill/>
            </a:ln>
          </p:spPr>
          <p:style>
            <a:lnRef idx="0">
              <a:scrgbClr r="0" g="0" b="0"/>
            </a:lnRef>
            <a:fillRef idx="0">
              <a:scrgbClr r="0" g="0" b="0"/>
            </a:fillRef>
            <a:effectRef idx="0">
              <a:scrgbClr r="0" g="0" b="0"/>
            </a:effectRef>
            <a:fontRef idx="minor">
              <a:schemeClr val="lt1"/>
            </a:fontRef>
          </p:style>
          <p:txBody>
            <a:bodyPr lIns="0" tIns="0" rIns="0" bIns="0" anchor="ctr"/>
            <a:lstStyle>
              <a:lvl1pPr eaLnBrk="0" hangingPunct="0">
                <a:spcBef>
                  <a:spcPct val="20000"/>
                </a:spcBef>
                <a:buClr>
                  <a:srgbClr val="FF0000"/>
                </a:buClr>
                <a:buFont typeface="Wingdings" pitchFamily="2" charset="2"/>
                <a:buChar char="ð"/>
                <a:defRPr sz="2800">
                  <a:solidFill>
                    <a:schemeClr val="tx1"/>
                  </a:solidFill>
                  <a:latin typeface="Arial" charset="0"/>
                  <a:ea typeface="ＭＳ Ｐゴシック" pitchFamily="34" charset="-128"/>
                </a:defRPr>
              </a:lvl1pPr>
              <a:lvl2pPr marL="742950" indent="-285750" eaLnBrk="0" hangingPunct="0">
                <a:spcBef>
                  <a:spcPct val="20000"/>
                </a:spcBef>
                <a:buClr>
                  <a:srgbClr val="FF0000"/>
                </a:buClr>
                <a:buChar char="•"/>
                <a:defRPr sz="2400">
                  <a:solidFill>
                    <a:schemeClr val="tx1"/>
                  </a:solidFill>
                  <a:latin typeface="Arial" charset="0"/>
                  <a:ea typeface="ＭＳ Ｐゴシック" pitchFamily="34" charset="-128"/>
                </a:defRPr>
              </a:lvl2pPr>
              <a:lvl3pPr marL="1143000" indent="-228600" eaLnBrk="0" hangingPunct="0">
                <a:spcBef>
                  <a:spcPct val="20000"/>
                </a:spcBef>
                <a:buFont typeface="Arial" charset="0"/>
                <a:buChar char="–"/>
                <a:defRPr sz="2000">
                  <a:solidFill>
                    <a:schemeClr val="tx1"/>
                  </a:solidFill>
                  <a:latin typeface="Arial" charset="0"/>
                  <a:ea typeface="ＭＳ Ｐゴシック" pitchFamily="34" charset="-128"/>
                </a:defRPr>
              </a:lvl3pPr>
              <a:lvl4pPr marL="1600200" indent="-228600" eaLnBrk="0" hangingPunct="0">
                <a:spcBef>
                  <a:spcPct val="20000"/>
                </a:spcBef>
                <a:buChar char="–"/>
                <a:defRPr sz="1600">
                  <a:solidFill>
                    <a:schemeClr val="tx1"/>
                  </a:solidFill>
                  <a:latin typeface="Arial" charset="0"/>
                  <a:ea typeface="ＭＳ Ｐゴシック" pitchFamily="34" charset="-128"/>
                </a:defRPr>
              </a:lvl4pPr>
              <a:lvl5pPr marL="2057400" indent="-228600" eaLnBrk="0" hangingPunct="0">
                <a:spcBef>
                  <a:spcPct val="20000"/>
                </a:spcBef>
                <a:buChar char="»"/>
                <a:defRPr sz="1600">
                  <a:solidFill>
                    <a:schemeClr val="tx1"/>
                  </a:solidFill>
                  <a:latin typeface="Arial" charset="0"/>
                  <a:ea typeface="ＭＳ Ｐゴシック" pitchFamily="34" charset="-128"/>
                </a:defRPr>
              </a:lvl5pPr>
              <a:lvl6pPr marL="2514600" indent="-228600" eaLnBrk="0" fontAlgn="base" hangingPunct="0">
                <a:spcBef>
                  <a:spcPct val="20000"/>
                </a:spcBef>
                <a:spcAft>
                  <a:spcPct val="0"/>
                </a:spcAft>
                <a:buChar char="»"/>
                <a:defRPr sz="1600">
                  <a:solidFill>
                    <a:schemeClr val="tx1"/>
                  </a:solidFill>
                  <a:latin typeface="Arial" charset="0"/>
                  <a:ea typeface="ＭＳ Ｐゴシック" pitchFamily="34" charset="-128"/>
                </a:defRPr>
              </a:lvl6pPr>
              <a:lvl7pPr marL="2971800" indent="-228600" eaLnBrk="0" fontAlgn="base" hangingPunct="0">
                <a:spcBef>
                  <a:spcPct val="20000"/>
                </a:spcBef>
                <a:spcAft>
                  <a:spcPct val="0"/>
                </a:spcAft>
                <a:buChar char="»"/>
                <a:defRPr sz="1600">
                  <a:solidFill>
                    <a:schemeClr val="tx1"/>
                  </a:solidFill>
                  <a:latin typeface="Arial" charset="0"/>
                  <a:ea typeface="ＭＳ Ｐゴシック" pitchFamily="34" charset="-128"/>
                </a:defRPr>
              </a:lvl7pPr>
              <a:lvl8pPr marL="3429000" indent="-228600" eaLnBrk="0" fontAlgn="base" hangingPunct="0">
                <a:spcBef>
                  <a:spcPct val="20000"/>
                </a:spcBef>
                <a:spcAft>
                  <a:spcPct val="0"/>
                </a:spcAft>
                <a:buChar char="»"/>
                <a:defRPr sz="1600">
                  <a:solidFill>
                    <a:schemeClr val="tx1"/>
                  </a:solidFill>
                  <a:latin typeface="Arial" charset="0"/>
                  <a:ea typeface="ＭＳ Ｐゴシック" pitchFamily="34" charset="-128"/>
                </a:defRPr>
              </a:lvl8pPr>
              <a:lvl9pPr marL="3886200" indent="-228600" eaLnBrk="0" fontAlgn="base" hangingPunct="0">
                <a:spcBef>
                  <a:spcPct val="20000"/>
                </a:spcBef>
                <a:spcAft>
                  <a:spcPct val="0"/>
                </a:spcAft>
                <a:buChar char="»"/>
                <a:defRPr sz="1600">
                  <a:solidFill>
                    <a:schemeClr val="tx1"/>
                  </a:solidFill>
                  <a:latin typeface="Arial" charset="0"/>
                  <a:ea typeface="ＭＳ Ｐゴシック" pitchFamily="34" charset="-128"/>
                </a:defRPr>
              </a:lvl9pPr>
            </a:lstStyle>
            <a:p>
              <a:pPr marL="0" marR="0" lvl="0" indent="0" algn="ctr" defTabSz="914400" rtl="0" eaLnBrk="1" fontAlgn="auto" latinLnBrk="0" hangingPunct="1">
                <a:lnSpc>
                  <a:spcPct val="100000"/>
                </a:lnSpc>
                <a:spcBef>
                  <a:spcPct val="0"/>
                </a:spcBef>
                <a:spcAft>
                  <a:spcPts val="300"/>
                </a:spcAft>
                <a:buClrTx/>
                <a:buSzTx/>
                <a:buFont typeface="Wingdings" pitchFamily="2" charset="2"/>
                <a:buNone/>
                <a:tabLst/>
                <a:defRPr/>
              </a:pPr>
              <a:r>
                <a:rPr kumimoji="0" lang="de-CH" altLang="de-DE" sz="1800" b="1" i="0" u="none" strike="noStrike" kern="1200" cap="none" spc="0" normalizeH="0" baseline="0" noProof="0" dirty="0">
                  <a:ln>
                    <a:noFill/>
                  </a:ln>
                  <a:solidFill>
                    <a:prstClr val="black"/>
                  </a:solidFill>
                  <a:effectLst/>
                  <a:uLnTx/>
                  <a:uFillTx/>
                  <a:latin typeface="Arial" charset="0"/>
                  <a:ea typeface="ＭＳ Ｐゴシック" pitchFamily="34" charset="-128"/>
                  <a:cs typeface="+mn-cs"/>
                </a:rPr>
                <a:t>2. Jahr</a:t>
              </a:r>
            </a:p>
          </p:txBody>
        </p:sp>
        <p:sp>
          <p:nvSpPr>
            <p:cNvPr id="31" name="Rechteck 9"/>
            <p:cNvSpPr>
              <a:spLocks noChangeArrowheads="1"/>
            </p:cNvSpPr>
            <p:nvPr/>
          </p:nvSpPr>
          <p:spPr bwMode="auto">
            <a:xfrm>
              <a:off x="6880030" y="4449147"/>
              <a:ext cx="2512800" cy="1015200"/>
            </a:xfrm>
            <a:prstGeom prst="rect">
              <a:avLst/>
            </a:prstGeom>
            <a:solidFill>
              <a:schemeClr val="accent2">
                <a:alpha val="84000"/>
              </a:schemeClr>
            </a:solidFill>
            <a:ln>
              <a:noFill/>
            </a:ln>
          </p:spPr>
          <p:style>
            <a:lnRef idx="0">
              <a:scrgbClr r="0" g="0" b="0"/>
            </a:lnRef>
            <a:fillRef idx="0">
              <a:scrgbClr r="0" g="0" b="0"/>
            </a:fillRef>
            <a:effectRef idx="0">
              <a:scrgbClr r="0" g="0" b="0"/>
            </a:effectRef>
            <a:fontRef idx="minor">
              <a:schemeClr val="lt1"/>
            </a:fontRef>
          </p:style>
          <p:txBody>
            <a:bodyPr lIns="0" tIns="0" rIns="0" bIns="0" anchor="ctr"/>
            <a:lstStyle>
              <a:lvl1pPr eaLnBrk="0" hangingPunct="0">
                <a:spcBef>
                  <a:spcPct val="20000"/>
                </a:spcBef>
                <a:buClr>
                  <a:srgbClr val="FF0000"/>
                </a:buClr>
                <a:buFont typeface="Wingdings" pitchFamily="2" charset="2"/>
                <a:buChar char="ð"/>
                <a:defRPr sz="2800">
                  <a:solidFill>
                    <a:schemeClr val="tx1"/>
                  </a:solidFill>
                  <a:latin typeface="Arial" charset="0"/>
                  <a:ea typeface="ＭＳ Ｐゴシック" pitchFamily="34" charset="-128"/>
                </a:defRPr>
              </a:lvl1pPr>
              <a:lvl2pPr marL="742950" indent="-285750" eaLnBrk="0" hangingPunct="0">
                <a:spcBef>
                  <a:spcPct val="20000"/>
                </a:spcBef>
                <a:buClr>
                  <a:srgbClr val="FF0000"/>
                </a:buClr>
                <a:buChar char="•"/>
                <a:defRPr sz="2400">
                  <a:solidFill>
                    <a:schemeClr val="tx1"/>
                  </a:solidFill>
                  <a:latin typeface="Arial" charset="0"/>
                  <a:ea typeface="ＭＳ Ｐゴシック" pitchFamily="34" charset="-128"/>
                </a:defRPr>
              </a:lvl2pPr>
              <a:lvl3pPr marL="1143000" indent="-228600" eaLnBrk="0" hangingPunct="0">
                <a:spcBef>
                  <a:spcPct val="20000"/>
                </a:spcBef>
                <a:buFont typeface="Arial" charset="0"/>
                <a:buChar char="–"/>
                <a:defRPr sz="2000">
                  <a:solidFill>
                    <a:schemeClr val="tx1"/>
                  </a:solidFill>
                  <a:latin typeface="Arial" charset="0"/>
                  <a:ea typeface="ＭＳ Ｐゴシック" pitchFamily="34" charset="-128"/>
                </a:defRPr>
              </a:lvl3pPr>
              <a:lvl4pPr marL="1600200" indent="-228600" eaLnBrk="0" hangingPunct="0">
                <a:spcBef>
                  <a:spcPct val="20000"/>
                </a:spcBef>
                <a:buChar char="–"/>
                <a:defRPr sz="1600">
                  <a:solidFill>
                    <a:schemeClr val="tx1"/>
                  </a:solidFill>
                  <a:latin typeface="Arial" charset="0"/>
                  <a:ea typeface="ＭＳ Ｐゴシック" pitchFamily="34" charset="-128"/>
                </a:defRPr>
              </a:lvl4pPr>
              <a:lvl5pPr marL="2057400" indent="-228600" eaLnBrk="0" hangingPunct="0">
                <a:spcBef>
                  <a:spcPct val="20000"/>
                </a:spcBef>
                <a:buChar char="»"/>
                <a:defRPr sz="1600">
                  <a:solidFill>
                    <a:schemeClr val="tx1"/>
                  </a:solidFill>
                  <a:latin typeface="Arial" charset="0"/>
                  <a:ea typeface="ＭＳ Ｐゴシック" pitchFamily="34" charset="-128"/>
                </a:defRPr>
              </a:lvl5pPr>
              <a:lvl6pPr marL="2514600" indent="-228600" eaLnBrk="0" fontAlgn="base" hangingPunct="0">
                <a:spcBef>
                  <a:spcPct val="20000"/>
                </a:spcBef>
                <a:spcAft>
                  <a:spcPct val="0"/>
                </a:spcAft>
                <a:buChar char="»"/>
                <a:defRPr sz="1600">
                  <a:solidFill>
                    <a:schemeClr val="tx1"/>
                  </a:solidFill>
                  <a:latin typeface="Arial" charset="0"/>
                  <a:ea typeface="ＭＳ Ｐゴシック" pitchFamily="34" charset="-128"/>
                </a:defRPr>
              </a:lvl6pPr>
              <a:lvl7pPr marL="2971800" indent="-228600" eaLnBrk="0" fontAlgn="base" hangingPunct="0">
                <a:spcBef>
                  <a:spcPct val="20000"/>
                </a:spcBef>
                <a:spcAft>
                  <a:spcPct val="0"/>
                </a:spcAft>
                <a:buChar char="»"/>
                <a:defRPr sz="1600">
                  <a:solidFill>
                    <a:schemeClr val="tx1"/>
                  </a:solidFill>
                  <a:latin typeface="Arial" charset="0"/>
                  <a:ea typeface="ＭＳ Ｐゴシック" pitchFamily="34" charset="-128"/>
                </a:defRPr>
              </a:lvl7pPr>
              <a:lvl8pPr marL="3429000" indent="-228600" eaLnBrk="0" fontAlgn="base" hangingPunct="0">
                <a:spcBef>
                  <a:spcPct val="20000"/>
                </a:spcBef>
                <a:spcAft>
                  <a:spcPct val="0"/>
                </a:spcAft>
                <a:buChar char="»"/>
                <a:defRPr sz="1600">
                  <a:solidFill>
                    <a:schemeClr val="tx1"/>
                  </a:solidFill>
                  <a:latin typeface="Arial" charset="0"/>
                  <a:ea typeface="ＭＳ Ｐゴシック" pitchFamily="34" charset="-128"/>
                </a:defRPr>
              </a:lvl8pPr>
              <a:lvl9pPr marL="3886200" indent="-228600" eaLnBrk="0" fontAlgn="base" hangingPunct="0">
                <a:spcBef>
                  <a:spcPct val="20000"/>
                </a:spcBef>
                <a:spcAft>
                  <a:spcPct val="0"/>
                </a:spcAft>
                <a:buChar char="»"/>
                <a:defRPr sz="1600">
                  <a:solidFill>
                    <a:schemeClr val="tx1"/>
                  </a:solidFill>
                  <a:latin typeface="Arial" charset="0"/>
                  <a:ea typeface="ＭＳ Ｐゴシック" pitchFamily="34" charset="-128"/>
                </a:defRPr>
              </a:lvl9pPr>
            </a:lstStyle>
            <a:p>
              <a:pPr marL="0" marR="0" lvl="0" indent="0" algn="ctr" defTabSz="914400" rtl="0" eaLnBrk="1" fontAlgn="auto" latinLnBrk="0" hangingPunct="1">
                <a:lnSpc>
                  <a:spcPct val="100000"/>
                </a:lnSpc>
                <a:spcBef>
                  <a:spcPct val="0"/>
                </a:spcBef>
                <a:spcAft>
                  <a:spcPts val="300"/>
                </a:spcAft>
                <a:buClrTx/>
                <a:buSzTx/>
                <a:buFont typeface="Wingdings" pitchFamily="2" charset="2"/>
                <a:buNone/>
                <a:tabLst/>
                <a:defRPr/>
              </a:pPr>
              <a:r>
                <a:rPr kumimoji="0" lang="de-CH" altLang="de-DE" sz="1800" b="1" i="0" u="none" strike="noStrike" kern="1200" cap="none" spc="0" normalizeH="0" baseline="0" noProof="0" dirty="0">
                  <a:ln>
                    <a:noFill/>
                  </a:ln>
                  <a:solidFill>
                    <a:prstClr val="black"/>
                  </a:solidFill>
                  <a:effectLst/>
                  <a:uLnTx/>
                  <a:uFillTx/>
                  <a:latin typeface="Arial" charset="0"/>
                  <a:ea typeface="ＭＳ Ｐゴシック" pitchFamily="34" charset="-128"/>
                  <a:cs typeface="+mn-cs"/>
                </a:rPr>
                <a:t>1. Jahr</a:t>
              </a:r>
            </a:p>
          </p:txBody>
        </p:sp>
        <p:sp>
          <p:nvSpPr>
            <p:cNvPr id="32" name="Textfeld 10"/>
            <p:cNvSpPr txBox="1">
              <a:spLocks noChangeArrowheads="1"/>
            </p:cNvSpPr>
            <p:nvPr/>
          </p:nvSpPr>
          <p:spPr bwMode="auto">
            <a:xfrm>
              <a:off x="2656369" y="5594512"/>
              <a:ext cx="3292388" cy="70788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lr>
                  <a:srgbClr val="FF0000"/>
                </a:buClr>
                <a:buFont typeface="Wingdings" pitchFamily="2" charset="2"/>
                <a:buChar char="ð"/>
                <a:defRPr sz="2800">
                  <a:solidFill>
                    <a:schemeClr val="tx1"/>
                  </a:solidFill>
                  <a:latin typeface="Arial" charset="0"/>
                  <a:ea typeface="ＭＳ Ｐゴシック" pitchFamily="34" charset="-128"/>
                </a:defRPr>
              </a:lvl1pPr>
              <a:lvl2pPr marL="742950" indent="-285750" eaLnBrk="0" hangingPunct="0">
                <a:spcBef>
                  <a:spcPct val="20000"/>
                </a:spcBef>
                <a:buClr>
                  <a:srgbClr val="FF0000"/>
                </a:buClr>
                <a:buChar char="•"/>
                <a:defRPr sz="2400">
                  <a:solidFill>
                    <a:schemeClr val="tx1"/>
                  </a:solidFill>
                  <a:latin typeface="Arial" charset="0"/>
                  <a:ea typeface="ＭＳ Ｐゴシック" pitchFamily="34" charset="-128"/>
                </a:defRPr>
              </a:lvl2pPr>
              <a:lvl3pPr marL="1143000" indent="-228600" eaLnBrk="0" hangingPunct="0">
                <a:spcBef>
                  <a:spcPct val="20000"/>
                </a:spcBef>
                <a:buFont typeface="Arial" charset="0"/>
                <a:buChar char="–"/>
                <a:defRPr sz="2000">
                  <a:solidFill>
                    <a:schemeClr val="tx1"/>
                  </a:solidFill>
                  <a:latin typeface="Arial" charset="0"/>
                  <a:ea typeface="ＭＳ Ｐゴシック" pitchFamily="34" charset="-128"/>
                </a:defRPr>
              </a:lvl3pPr>
              <a:lvl4pPr marL="1600200" indent="-228600" eaLnBrk="0" hangingPunct="0">
                <a:spcBef>
                  <a:spcPct val="20000"/>
                </a:spcBef>
                <a:buChar char="–"/>
                <a:defRPr sz="1600">
                  <a:solidFill>
                    <a:schemeClr val="tx1"/>
                  </a:solidFill>
                  <a:latin typeface="Arial" charset="0"/>
                  <a:ea typeface="ＭＳ Ｐゴシック" pitchFamily="34" charset="-128"/>
                </a:defRPr>
              </a:lvl4pPr>
              <a:lvl5pPr marL="2057400" indent="-228600" eaLnBrk="0" hangingPunct="0">
                <a:spcBef>
                  <a:spcPct val="20000"/>
                </a:spcBef>
                <a:buChar char="»"/>
                <a:defRPr sz="1600">
                  <a:solidFill>
                    <a:schemeClr val="tx1"/>
                  </a:solidFill>
                  <a:latin typeface="Arial" charset="0"/>
                  <a:ea typeface="ＭＳ Ｐゴシック" pitchFamily="34" charset="-128"/>
                </a:defRPr>
              </a:lvl5pPr>
              <a:lvl6pPr marL="2514600" indent="-228600" eaLnBrk="0" fontAlgn="base" hangingPunct="0">
                <a:spcBef>
                  <a:spcPct val="20000"/>
                </a:spcBef>
                <a:spcAft>
                  <a:spcPct val="0"/>
                </a:spcAft>
                <a:buChar char="»"/>
                <a:defRPr sz="1600">
                  <a:solidFill>
                    <a:schemeClr val="tx1"/>
                  </a:solidFill>
                  <a:latin typeface="Arial" charset="0"/>
                  <a:ea typeface="ＭＳ Ｐゴシック" pitchFamily="34" charset="-128"/>
                </a:defRPr>
              </a:lvl6pPr>
              <a:lvl7pPr marL="2971800" indent="-228600" eaLnBrk="0" fontAlgn="base" hangingPunct="0">
                <a:spcBef>
                  <a:spcPct val="20000"/>
                </a:spcBef>
                <a:spcAft>
                  <a:spcPct val="0"/>
                </a:spcAft>
                <a:buChar char="»"/>
                <a:defRPr sz="1600">
                  <a:solidFill>
                    <a:schemeClr val="tx1"/>
                  </a:solidFill>
                  <a:latin typeface="Arial" charset="0"/>
                  <a:ea typeface="ＭＳ Ｐゴシック" pitchFamily="34" charset="-128"/>
                </a:defRPr>
              </a:lvl7pPr>
              <a:lvl8pPr marL="3429000" indent="-228600" eaLnBrk="0" fontAlgn="base" hangingPunct="0">
                <a:spcBef>
                  <a:spcPct val="20000"/>
                </a:spcBef>
                <a:spcAft>
                  <a:spcPct val="0"/>
                </a:spcAft>
                <a:buChar char="»"/>
                <a:defRPr sz="1600">
                  <a:solidFill>
                    <a:schemeClr val="tx1"/>
                  </a:solidFill>
                  <a:latin typeface="Arial" charset="0"/>
                  <a:ea typeface="ＭＳ Ｐゴシック" pitchFamily="34" charset="-128"/>
                </a:defRPr>
              </a:lvl8pPr>
              <a:lvl9pPr marL="3886200" indent="-228600" eaLnBrk="0" fontAlgn="base" hangingPunct="0">
                <a:spcBef>
                  <a:spcPct val="20000"/>
                </a:spcBef>
                <a:spcAft>
                  <a:spcPct val="0"/>
                </a:spcAft>
                <a:buChar char="»"/>
                <a:defRPr sz="1600">
                  <a:solidFill>
                    <a:schemeClr val="tx1"/>
                  </a:solidFill>
                  <a:latin typeface="Arial" charset="0"/>
                  <a:ea typeface="ＭＳ Ｐゴシック" pitchFamily="34" charset="-128"/>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de-CH" altLang="de-DE" sz="2000" b="0" i="0" u="none" strike="noStrike" kern="1200" cap="none" spc="0" normalizeH="0" baseline="0" noProof="0" dirty="0">
                  <a:ln>
                    <a:noFill/>
                  </a:ln>
                  <a:solidFill>
                    <a:prstClr val="black"/>
                  </a:solidFill>
                  <a:effectLst/>
                  <a:uLnTx/>
                  <a:uFillTx/>
                  <a:latin typeface="Arial" panose="020B0604020202020204"/>
                  <a:ea typeface="ＭＳ Ｐゴシック" pitchFamily="34" charset="-128"/>
                  <a:cs typeface="+mn-cs"/>
                </a:rPr>
                <a:t>EBA: </a:t>
              </a: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de-CH" altLang="de-DE" sz="2000" b="0" i="0" u="none" strike="noStrike" kern="1200" cap="none" spc="0" normalizeH="0" baseline="0" noProof="0" dirty="0">
                  <a:ln>
                    <a:noFill/>
                  </a:ln>
                  <a:solidFill>
                    <a:prstClr val="black"/>
                  </a:solidFill>
                  <a:effectLst/>
                  <a:uLnTx/>
                  <a:uFillTx/>
                  <a:latin typeface="Arial" panose="020B0604020202020204"/>
                  <a:ea typeface="ＭＳ Ｐゴシック" pitchFamily="34" charset="-128"/>
                  <a:cs typeface="+mn-cs"/>
                </a:rPr>
                <a:t>eidg. Berufsattest</a:t>
              </a:r>
            </a:p>
          </p:txBody>
        </p:sp>
        <p:sp>
          <p:nvSpPr>
            <p:cNvPr id="33" name="Textfeld 11"/>
            <p:cNvSpPr txBox="1">
              <a:spLocks noChangeArrowheads="1"/>
            </p:cNvSpPr>
            <p:nvPr/>
          </p:nvSpPr>
          <p:spPr bwMode="auto">
            <a:xfrm>
              <a:off x="5960167" y="5594512"/>
              <a:ext cx="4368641" cy="70788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lr>
                  <a:srgbClr val="FF0000"/>
                </a:buClr>
                <a:buFont typeface="Wingdings" pitchFamily="2" charset="2"/>
                <a:buChar char="ð"/>
                <a:defRPr sz="2800">
                  <a:solidFill>
                    <a:schemeClr val="tx1"/>
                  </a:solidFill>
                  <a:latin typeface="Arial" charset="0"/>
                  <a:ea typeface="ＭＳ Ｐゴシック" pitchFamily="34" charset="-128"/>
                </a:defRPr>
              </a:lvl1pPr>
              <a:lvl2pPr marL="742950" indent="-285750" eaLnBrk="0" hangingPunct="0">
                <a:spcBef>
                  <a:spcPct val="20000"/>
                </a:spcBef>
                <a:buClr>
                  <a:srgbClr val="FF0000"/>
                </a:buClr>
                <a:buChar char="•"/>
                <a:defRPr sz="2400">
                  <a:solidFill>
                    <a:schemeClr val="tx1"/>
                  </a:solidFill>
                  <a:latin typeface="Arial" charset="0"/>
                  <a:ea typeface="ＭＳ Ｐゴシック" pitchFamily="34" charset="-128"/>
                </a:defRPr>
              </a:lvl2pPr>
              <a:lvl3pPr marL="1143000" indent="-228600" eaLnBrk="0" hangingPunct="0">
                <a:spcBef>
                  <a:spcPct val="20000"/>
                </a:spcBef>
                <a:buFont typeface="Arial" charset="0"/>
                <a:buChar char="–"/>
                <a:defRPr sz="2000">
                  <a:solidFill>
                    <a:schemeClr val="tx1"/>
                  </a:solidFill>
                  <a:latin typeface="Arial" charset="0"/>
                  <a:ea typeface="ＭＳ Ｐゴシック" pitchFamily="34" charset="-128"/>
                </a:defRPr>
              </a:lvl3pPr>
              <a:lvl4pPr marL="1600200" indent="-228600" eaLnBrk="0" hangingPunct="0">
                <a:spcBef>
                  <a:spcPct val="20000"/>
                </a:spcBef>
                <a:buChar char="–"/>
                <a:defRPr sz="1600">
                  <a:solidFill>
                    <a:schemeClr val="tx1"/>
                  </a:solidFill>
                  <a:latin typeface="Arial" charset="0"/>
                  <a:ea typeface="ＭＳ Ｐゴシック" pitchFamily="34" charset="-128"/>
                </a:defRPr>
              </a:lvl4pPr>
              <a:lvl5pPr marL="2057400" indent="-228600" eaLnBrk="0" hangingPunct="0">
                <a:spcBef>
                  <a:spcPct val="20000"/>
                </a:spcBef>
                <a:buChar char="»"/>
                <a:defRPr sz="1600">
                  <a:solidFill>
                    <a:schemeClr val="tx1"/>
                  </a:solidFill>
                  <a:latin typeface="Arial" charset="0"/>
                  <a:ea typeface="ＭＳ Ｐゴシック" pitchFamily="34" charset="-128"/>
                </a:defRPr>
              </a:lvl5pPr>
              <a:lvl6pPr marL="2514600" indent="-228600" eaLnBrk="0" fontAlgn="base" hangingPunct="0">
                <a:spcBef>
                  <a:spcPct val="20000"/>
                </a:spcBef>
                <a:spcAft>
                  <a:spcPct val="0"/>
                </a:spcAft>
                <a:buChar char="»"/>
                <a:defRPr sz="1600">
                  <a:solidFill>
                    <a:schemeClr val="tx1"/>
                  </a:solidFill>
                  <a:latin typeface="Arial" charset="0"/>
                  <a:ea typeface="ＭＳ Ｐゴシック" pitchFamily="34" charset="-128"/>
                </a:defRPr>
              </a:lvl6pPr>
              <a:lvl7pPr marL="2971800" indent="-228600" eaLnBrk="0" fontAlgn="base" hangingPunct="0">
                <a:spcBef>
                  <a:spcPct val="20000"/>
                </a:spcBef>
                <a:spcAft>
                  <a:spcPct val="0"/>
                </a:spcAft>
                <a:buChar char="»"/>
                <a:defRPr sz="1600">
                  <a:solidFill>
                    <a:schemeClr val="tx1"/>
                  </a:solidFill>
                  <a:latin typeface="Arial" charset="0"/>
                  <a:ea typeface="ＭＳ Ｐゴシック" pitchFamily="34" charset="-128"/>
                </a:defRPr>
              </a:lvl7pPr>
              <a:lvl8pPr marL="3429000" indent="-228600" eaLnBrk="0" fontAlgn="base" hangingPunct="0">
                <a:spcBef>
                  <a:spcPct val="20000"/>
                </a:spcBef>
                <a:spcAft>
                  <a:spcPct val="0"/>
                </a:spcAft>
                <a:buChar char="»"/>
                <a:defRPr sz="1600">
                  <a:solidFill>
                    <a:schemeClr val="tx1"/>
                  </a:solidFill>
                  <a:latin typeface="Arial" charset="0"/>
                  <a:ea typeface="ＭＳ Ｐゴシック" pitchFamily="34" charset="-128"/>
                </a:defRPr>
              </a:lvl8pPr>
              <a:lvl9pPr marL="3886200" indent="-228600" eaLnBrk="0" fontAlgn="base" hangingPunct="0">
                <a:spcBef>
                  <a:spcPct val="20000"/>
                </a:spcBef>
                <a:spcAft>
                  <a:spcPct val="0"/>
                </a:spcAft>
                <a:buChar char="»"/>
                <a:defRPr sz="1600">
                  <a:solidFill>
                    <a:schemeClr val="tx1"/>
                  </a:solidFill>
                  <a:latin typeface="Arial" charset="0"/>
                  <a:ea typeface="ＭＳ Ｐゴシック" pitchFamily="34" charset="-128"/>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de-CH" altLang="de-DE" sz="2000" b="0" i="0" u="none" strike="noStrike" kern="1200" cap="none" spc="0" normalizeH="0" baseline="0" noProof="0" dirty="0">
                  <a:ln>
                    <a:noFill/>
                  </a:ln>
                  <a:solidFill>
                    <a:prstClr val="black"/>
                  </a:solidFill>
                  <a:effectLst/>
                  <a:uLnTx/>
                  <a:uFillTx/>
                  <a:latin typeface="Arial" panose="020B0604020202020204"/>
                  <a:ea typeface="ＭＳ Ｐゴシック" pitchFamily="34" charset="-128"/>
                  <a:cs typeface="+mn-cs"/>
                </a:rPr>
                <a:t>EFZ:</a:t>
              </a: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de-CH" altLang="de-DE" sz="2000" b="0" i="0" u="none" strike="noStrike" kern="1200" cap="none" spc="0" normalizeH="0" baseline="0" noProof="0" dirty="0">
                  <a:ln>
                    <a:noFill/>
                  </a:ln>
                  <a:solidFill>
                    <a:prstClr val="black"/>
                  </a:solidFill>
                  <a:effectLst/>
                  <a:uLnTx/>
                  <a:uFillTx/>
                  <a:latin typeface="Arial" panose="020B0604020202020204"/>
                  <a:ea typeface="ＭＳ Ｐゴシック" pitchFamily="34" charset="-128"/>
                  <a:cs typeface="+mn-cs"/>
                </a:rPr>
                <a:t>eidg. Fähigkeitszeugnis</a:t>
              </a:r>
            </a:p>
          </p:txBody>
        </p:sp>
        <p:sp>
          <p:nvSpPr>
            <p:cNvPr id="17" name="Rechteck 7"/>
            <p:cNvSpPr>
              <a:spLocks noChangeArrowheads="1"/>
            </p:cNvSpPr>
            <p:nvPr/>
          </p:nvSpPr>
          <p:spPr bwMode="auto">
            <a:xfrm>
              <a:off x="6880030" y="1272448"/>
              <a:ext cx="2512800" cy="1015200"/>
            </a:xfrm>
            <a:prstGeom prst="rect">
              <a:avLst/>
            </a:prstGeom>
            <a:pattFill prst="wdUpDiag">
              <a:fgClr>
                <a:schemeClr val="accent2">
                  <a:lumMod val="60000"/>
                  <a:lumOff val="40000"/>
                </a:schemeClr>
              </a:fgClr>
              <a:bgClr>
                <a:schemeClr val="accent2">
                  <a:lumMod val="20000"/>
                  <a:lumOff val="80000"/>
                </a:schemeClr>
              </a:bgClr>
            </a:pattFill>
            <a:ln>
              <a:noFill/>
              <a:headEnd/>
              <a:tailEnd/>
            </a:ln>
            <a:effectLst/>
          </p:spPr>
          <p:style>
            <a:lnRef idx="1">
              <a:schemeClr val="accent5"/>
            </a:lnRef>
            <a:fillRef idx="2">
              <a:schemeClr val="accent5"/>
            </a:fillRef>
            <a:effectRef idx="1">
              <a:schemeClr val="accent5"/>
            </a:effectRef>
            <a:fontRef idx="minor">
              <a:schemeClr val="dk1"/>
            </a:fontRef>
          </p:style>
          <p:txBody>
            <a:bodyPr lIns="0" tIns="0" rIns="0" bIns="0" anchor="ctr"/>
            <a:lstStyle>
              <a:lvl1pPr eaLnBrk="0" hangingPunct="0">
                <a:spcBef>
                  <a:spcPct val="20000"/>
                </a:spcBef>
                <a:buClr>
                  <a:srgbClr val="FF0000"/>
                </a:buClr>
                <a:buFont typeface="Wingdings" pitchFamily="2" charset="2"/>
                <a:buChar char="ð"/>
                <a:defRPr sz="2800">
                  <a:solidFill>
                    <a:schemeClr val="tx1"/>
                  </a:solidFill>
                  <a:latin typeface="Arial" charset="0"/>
                  <a:ea typeface="ＭＳ Ｐゴシック" pitchFamily="34" charset="-128"/>
                </a:defRPr>
              </a:lvl1pPr>
              <a:lvl2pPr marL="742950" indent="-285750" eaLnBrk="0" hangingPunct="0">
                <a:spcBef>
                  <a:spcPct val="20000"/>
                </a:spcBef>
                <a:buClr>
                  <a:srgbClr val="FF0000"/>
                </a:buClr>
                <a:buChar char="•"/>
                <a:defRPr sz="2400">
                  <a:solidFill>
                    <a:schemeClr val="tx1"/>
                  </a:solidFill>
                  <a:latin typeface="Arial" charset="0"/>
                  <a:ea typeface="ＭＳ Ｐゴシック" pitchFamily="34" charset="-128"/>
                </a:defRPr>
              </a:lvl2pPr>
              <a:lvl3pPr marL="1143000" indent="-228600" eaLnBrk="0" hangingPunct="0">
                <a:spcBef>
                  <a:spcPct val="20000"/>
                </a:spcBef>
                <a:buFont typeface="Arial" charset="0"/>
                <a:buChar char="–"/>
                <a:defRPr sz="2000">
                  <a:solidFill>
                    <a:schemeClr val="tx1"/>
                  </a:solidFill>
                  <a:latin typeface="Arial" charset="0"/>
                  <a:ea typeface="ＭＳ Ｐゴシック" pitchFamily="34" charset="-128"/>
                </a:defRPr>
              </a:lvl3pPr>
              <a:lvl4pPr marL="1600200" indent="-228600" eaLnBrk="0" hangingPunct="0">
                <a:spcBef>
                  <a:spcPct val="20000"/>
                </a:spcBef>
                <a:buChar char="–"/>
                <a:defRPr sz="1600">
                  <a:solidFill>
                    <a:schemeClr val="tx1"/>
                  </a:solidFill>
                  <a:latin typeface="Arial" charset="0"/>
                  <a:ea typeface="ＭＳ Ｐゴシック" pitchFamily="34" charset="-128"/>
                </a:defRPr>
              </a:lvl4pPr>
              <a:lvl5pPr marL="2057400" indent="-228600" eaLnBrk="0" hangingPunct="0">
                <a:spcBef>
                  <a:spcPct val="20000"/>
                </a:spcBef>
                <a:buChar char="»"/>
                <a:defRPr sz="1600">
                  <a:solidFill>
                    <a:schemeClr val="tx1"/>
                  </a:solidFill>
                  <a:latin typeface="Arial" charset="0"/>
                  <a:ea typeface="ＭＳ Ｐゴシック" pitchFamily="34" charset="-128"/>
                </a:defRPr>
              </a:lvl5pPr>
              <a:lvl6pPr marL="2514600" indent="-228600" eaLnBrk="0" fontAlgn="base" hangingPunct="0">
                <a:spcBef>
                  <a:spcPct val="20000"/>
                </a:spcBef>
                <a:spcAft>
                  <a:spcPct val="0"/>
                </a:spcAft>
                <a:buChar char="»"/>
                <a:defRPr sz="1600">
                  <a:solidFill>
                    <a:schemeClr val="tx1"/>
                  </a:solidFill>
                  <a:latin typeface="Arial" charset="0"/>
                  <a:ea typeface="ＭＳ Ｐゴシック" pitchFamily="34" charset="-128"/>
                </a:defRPr>
              </a:lvl6pPr>
              <a:lvl7pPr marL="2971800" indent="-228600" eaLnBrk="0" fontAlgn="base" hangingPunct="0">
                <a:spcBef>
                  <a:spcPct val="20000"/>
                </a:spcBef>
                <a:spcAft>
                  <a:spcPct val="0"/>
                </a:spcAft>
                <a:buChar char="»"/>
                <a:defRPr sz="1600">
                  <a:solidFill>
                    <a:schemeClr val="tx1"/>
                  </a:solidFill>
                  <a:latin typeface="Arial" charset="0"/>
                  <a:ea typeface="ＭＳ Ｐゴシック" pitchFamily="34" charset="-128"/>
                </a:defRPr>
              </a:lvl7pPr>
              <a:lvl8pPr marL="3429000" indent="-228600" eaLnBrk="0" fontAlgn="base" hangingPunct="0">
                <a:spcBef>
                  <a:spcPct val="20000"/>
                </a:spcBef>
                <a:spcAft>
                  <a:spcPct val="0"/>
                </a:spcAft>
                <a:buChar char="»"/>
                <a:defRPr sz="1600">
                  <a:solidFill>
                    <a:schemeClr val="tx1"/>
                  </a:solidFill>
                  <a:latin typeface="Arial" charset="0"/>
                  <a:ea typeface="ＭＳ Ｐゴシック" pitchFamily="34" charset="-128"/>
                </a:defRPr>
              </a:lvl8pPr>
              <a:lvl9pPr marL="3886200" indent="-228600" eaLnBrk="0" fontAlgn="base" hangingPunct="0">
                <a:spcBef>
                  <a:spcPct val="20000"/>
                </a:spcBef>
                <a:spcAft>
                  <a:spcPct val="0"/>
                </a:spcAft>
                <a:buChar char="»"/>
                <a:defRPr sz="1600">
                  <a:solidFill>
                    <a:schemeClr val="tx1"/>
                  </a:solidFill>
                  <a:latin typeface="Arial" charset="0"/>
                  <a:ea typeface="ＭＳ Ｐゴシック" pitchFamily="34" charset="-128"/>
                </a:defRPr>
              </a:lvl9pPr>
            </a:lstStyle>
            <a:p>
              <a:pPr marL="0" marR="0" lvl="0" indent="0" algn="ctr" defTabSz="914400" rtl="0" eaLnBrk="1" fontAlgn="auto" latinLnBrk="0" hangingPunct="1">
                <a:lnSpc>
                  <a:spcPct val="100000"/>
                </a:lnSpc>
                <a:spcBef>
                  <a:spcPct val="0"/>
                </a:spcBef>
                <a:spcAft>
                  <a:spcPts val="300"/>
                </a:spcAft>
                <a:buClrTx/>
                <a:buSzTx/>
                <a:buFont typeface="Wingdings" pitchFamily="2" charset="2"/>
                <a:buNone/>
                <a:tabLst/>
                <a:defRPr/>
              </a:pPr>
              <a:r>
                <a:rPr kumimoji="0" lang="de-CH" altLang="de-DE" sz="1800" b="1" i="0" u="none" strike="noStrike" kern="1200" cap="none" spc="0" normalizeH="0" baseline="0" noProof="0" dirty="0">
                  <a:ln>
                    <a:noFill/>
                  </a:ln>
                  <a:solidFill>
                    <a:prstClr val="black"/>
                  </a:solidFill>
                  <a:effectLst/>
                  <a:uLnTx/>
                  <a:uFillTx/>
                  <a:latin typeface="Arial" charset="0"/>
                  <a:ea typeface="ＭＳ Ｐゴシック" pitchFamily="34" charset="-128"/>
                  <a:cs typeface="+mn-cs"/>
                </a:rPr>
                <a:t>4. Jahr</a:t>
              </a:r>
            </a:p>
          </p:txBody>
        </p:sp>
        <p:sp>
          <p:nvSpPr>
            <p:cNvPr id="18" name="Rechteck 5"/>
            <p:cNvSpPr>
              <a:spLocks noChangeArrowheads="1"/>
            </p:cNvSpPr>
            <p:nvPr/>
          </p:nvSpPr>
          <p:spPr bwMode="auto">
            <a:xfrm>
              <a:off x="2882074" y="4450970"/>
              <a:ext cx="2511852" cy="1013377"/>
            </a:xfrm>
            <a:prstGeom prst="rect">
              <a:avLst/>
            </a:prstGeom>
            <a:solidFill>
              <a:srgbClr val="8A969C"/>
            </a:solidFill>
            <a:ln>
              <a:noFill/>
              <a:headEnd/>
              <a:tailEnd/>
            </a:ln>
            <a:effectLst/>
          </p:spPr>
          <p:style>
            <a:lnRef idx="1">
              <a:schemeClr val="accent1"/>
            </a:lnRef>
            <a:fillRef idx="2">
              <a:schemeClr val="accent1"/>
            </a:fillRef>
            <a:effectRef idx="1">
              <a:schemeClr val="accent1"/>
            </a:effectRef>
            <a:fontRef idx="minor">
              <a:schemeClr val="dk1"/>
            </a:fontRef>
          </p:style>
          <p:txBody>
            <a:bodyPr lIns="0" tIns="180000" rIns="0" bIns="46800" anchor="ctr"/>
            <a:lstStyle>
              <a:lvl1pPr eaLnBrk="0" hangingPunct="0">
                <a:spcBef>
                  <a:spcPct val="20000"/>
                </a:spcBef>
                <a:buClr>
                  <a:srgbClr val="FF0000"/>
                </a:buClr>
                <a:buFont typeface="Wingdings" pitchFamily="2" charset="2"/>
                <a:buChar char="ð"/>
                <a:defRPr sz="2800">
                  <a:solidFill>
                    <a:schemeClr val="tx1"/>
                  </a:solidFill>
                  <a:latin typeface="Arial" charset="0"/>
                  <a:ea typeface="ＭＳ Ｐゴシック" pitchFamily="34" charset="-128"/>
                </a:defRPr>
              </a:lvl1pPr>
              <a:lvl2pPr marL="742950" indent="-285750" eaLnBrk="0" hangingPunct="0">
                <a:spcBef>
                  <a:spcPct val="20000"/>
                </a:spcBef>
                <a:buClr>
                  <a:srgbClr val="FF0000"/>
                </a:buClr>
                <a:buChar char="•"/>
                <a:defRPr sz="2400">
                  <a:solidFill>
                    <a:schemeClr val="tx1"/>
                  </a:solidFill>
                  <a:latin typeface="Arial" charset="0"/>
                  <a:ea typeface="ＭＳ Ｐゴシック" pitchFamily="34" charset="-128"/>
                </a:defRPr>
              </a:lvl2pPr>
              <a:lvl3pPr marL="1143000" indent="-228600" eaLnBrk="0" hangingPunct="0">
                <a:spcBef>
                  <a:spcPct val="20000"/>
                </a:spcBef>
                <a:buFont typeface="Arial" charset="0"/>
                <a:buChar char="–"/>
                <a:defRPr sz="2000">
                  <a:solidFill>
                    <a:schemeClr val="tx1"/>
                  </a:solidFill>
                  <a:latin typeface="Arial" charset="0"/>
                  <a:ea typeface="ＭＳ Ｐゴシック" pitchFamily="34" charset="-128"/>
                </a:defRPr>
              </a:lvl3pPr>
              <a:lvl4pPr marL="1600200" indent="-228600" eaLnBrk="0" hangingPunct="0">
                <a:spcBef>
                  <a:spcPct val="20000"/>
                </a:spcBef>
                <a:buChar char="–"/>
                <a:defRPr sz="1600">
                  <a:solidFill>
                    <a:schemeClr val="tx1"/>
                  </a:solidFill>
                  <a:latin typeface="Arial" charset="0"/>
                  <a:ea typeface="ＭＳ Ｐゴシック" pitchFamily="34" charset="-128"/>
                </a:defRPr>
              </a:lvl4pPr>
              <a:lvl5pPr marL="2057400" indent="-228600" eaLnBrk="0" hangingPunct="0">
                <a:spcBef>
                  <a:spcPct val="20000"/>
                </a:spcBef>
                <a:buChar char="»"/>
                <a:defRPr sz="1600">
                  <a:solidFill>
                    <a:schemeClr val="tx1"/>
                  </a:solidFill>
                  <a:latin typeface="Arial" charset="0"/>
                  <a:ea typeface="ＭＳ Ｐゴシック" pitchFamily="34" charset="-128"/>
                </a:defRPr>
              </a:lvl5pPr>
              <a:lvl6pPr marL="2514600" indent="-228600" eaLnBrk="0" fontAlgn="base" hangingPunct="0">
                <a:spcBef>
                  <a:spcPct val="20000"/>
                </a:spcBef>
                <a:spcAft>
                  <a:spcPct val="0"/>
                </a:spcAft>
                <a:buChar char="»"/>
                <a:defRPr sz="1600">
                  <a:solidFill>
                    <a:schemeClr val="tx1"/>
                  </a:solidFill>
                  <a:latin typeface="Arial" charset="0"/>
                  <a:ea typeface="ＭＳ Ｐゴシック" pitchFamily="34" charset="-128"/>
                </a:defRPr>
              </a:lvl6pPr>
              <a:lvl7pPr marL="2971800" indent="-228600" eaLnBrk="0" fontAlgn="base" hangingPunct="0">
                <a:spcBef>
                  <a:spcPct val="20000"/>
                </a:spcBef>
                <a:spcAft>
                  <a:spcPct val="0"/>
                </a:spcAft>
                <a:buChar char="»"/>
                <a:defRPr sz="1600">
                  <a:solidFill>
                    <a:schemeClr val="tx1"/>
                  </a:solidFill>
                  <a:latin typeface="Arial" charset="0"/>
                  <a:ea typeface="ＭＳ Ｐゴシック" pitchFamily="34" charset="-128"/>
                </a:defRPr>
              </a:lvl7pPr>
              <a:lvl8pPr marL="3429000" indent="-228600" eaLnBrk="0" fontAlgn="base" hangingPunct="0">
                <a:spcBef>
                  <a:spcPct val="20000"/>
                </a:spcBef>
                <a:spcAft>
                  <a:spcPct val="0"/>
                </a:spcAft>
                <a:buChar char="»"/>
                <a:defRPr sz="1600">
                  <a:solidFill>
                    <a:schemeClr val="tx1"/>
                  </a:solidFill>
                  <a:latin typeface="Arial" charset="0"/>
                  <a:ea typeface="ＭＳ Ｐゴシック" pitchFamily="34" charset="-128"/>
                </a:defRPr>
              </a:lvl8pPr>
              <a:lvl9pPr marL="3886200" indent="-228600" eaLnBrk="0" fontAlgn="base" hangingPunct="0">
                <a:spcBef>
                  <a:spcPct val="20000"/>
                </a:spcBef>
                <a:spcAft>
                  <a:spcPct val="0"/>
                </a:spcAft>
                <a:buChar char="»"/>
                <a:defRPr sz="1600">
                  <a:solidFill>
                    <a:schemeClr val="tx1"/>
                  </a:solidFill>
                  <a:latin typeface="Arial" charset="0"/>
                  <a:ea typeface="ＭＳ Ｐゴシック" pitchFamily="34" charset="-128"/>
                </a:defRPr>
              </a:lvl9pPr>
            </a:lstStyle>
            <a:p>
              <a:pPr marL="0" marR="0" lvl="0" indent="0" algn="ctr" defTabSz="914400" rtl="0" eaLnBrk="1" fontAlgn="auto" latinLnBrk="0" hangingPunct="1">
                <a:lnSpc>
                  <a:spcPct val="100000"/>
                </a:lnSpc>
                <a:spcBef>
                  <a:spcPct val="0"/>
                </a:spcBef>
                <a:spcAft>
                  <a:spcPts val="300"/>
                </a:spcAft>
                <a:buClrTx/>
                <a:buSzTx/>
                <a:buFont typeface="Wingdings" pitchFamily="2" charset="2"/>
                <a:buNone/>
                <a:tabLst/>
                <a:defRPr/>
              </a:pPr>
              <a:r>
                <a:rPr kumimoji="0" lang="de-CH" altLang="de-DE" sz="1800" b="1" i="0" u="none" strike="noStrike" kern="1200" cap="none" spc="0" normalizeH="0" baseline="0" noProof="0" dirty="0">
                  <a:ln>
                    <a:noFill/>
                  </a:ln>
                  <a:solidFill>
                    <a:prstClr val="black"/>
                  </a:solidFill>
                  <a:effectLst/>
                  <a:uLnTx/>
                  <a:uFillTx/>
                  <a:latin typeface="Arial" charset="0"/>
                  <a:ea typeface="ＭＳ Ｐゴシック" pitchFamily="34" charset="-128"/>
                  <a:cs typeface="+mn-cs"/>
                </a:rPr>
                <a:t>1. Jahr</a:t>
              </a:r>
            </a:p>
          </p:txBody>
        </p:sp>
        <p:sp>
          <p:nvSpPr>
            <p:cNvPr id="19" name="Rechteck 6"/>
            <p:cNvSpPr>
              <a:spLocks noChangeArrowheads="1"/>
            </p:cNvSpPr>
            <p:nvPr/>
          </p:nvSpPr>
          <p:spPr bwMode="auto">
            <a:xfrm>
              <a:off x="2882074" y="3389936"/>
              <a:ext cx="2511852" cy="1015097"/>
            </a:xfrm>
            <a:prstGeom prst="rect">
              <a:avLst/>
            </a:prstGeom>
            <a:solidFill>
              <a:srgbClr val="8A969C"/>
            </a:solidFill>
            <a:ln>
              <a:noFill/>
              <a:headEnd/>
              <a:tailEnd/>
            </a:ln>
            <a:effectLst/>
          </p:spPr>
          <p:style>
            <a:lnRef idx="1">
              <a:schemeClr val="accent1"/>
            </a:lnRef>
            <a:fillRef idx="2">
              <a:schemeClr val="accent1"/>
            </a:fillRef>
            <a:effectRef idx="1">
              <a:schemeClr val="accent1"/>
            </a:effectRef>
            <a:fontRef idx="minor">
              <a:schemeClr val="dk1"/>
            </a:fontRef>
          </p:style>
          <p:txBody>
            <a:bodyPr lIns="0" tIns="180000" rIns="0" bIns="46800" anchor="ctr"/>
            <a:lstStyle>
              <a:lvl1pPr eaLnBrk="0" hangingPunct="0">
                <a:spcBef>
                  <a:spcPct val="20000"/>
                </a:spcBef>
                <a:buClr>
                  <a:srgbClr val="FF0000"/>
                </a:buClr>
                <a:buFont typeface="Wingdings" pitchFamily="2" charset="2"/>
                <a:buChar char="ð"/>
                <a:defRPr sz="2800">
                  <a:solidFill>
                    <a:schemeClr val="tx1"/>
                  </a:solidFill>
                  <a:latin typeface="Arial" charset="0"/>
                  <a:ea typeface="ＭＳ Ｐゴシック" pitchFamily="34" charset="-128"/>
                </a:defRPr>
              </a:lvl1pPr>
              <a:lvl2pPr marL="742950" indent="-285750" eaLnBrk="0" hangingPunct="0">
                <a:spcBef>
                  <a:spcPct val="20000"/>
                </a:spcBef>
                <a:buClr>
                  <a:srgbClr val="FF0000"/>
                </a:buClr>
                <a:buChar char="•"/>
                <a:defRPr sz="2400">
                  <a:solidFill>
                    <a:schemeClr val="tx1"/>
                  </a:solidFill>
                  <a:latin typeface="Arial" charset="0"/>
                  <a:ea typeface="ＭＳ Ｐゴシック" pitchFamily="34" charset="-128"/>
                </a:defRPr>
              </a:lvl2pPr>
              <a:lvl3pPr marL="1143000" indent="-228600" eaLnBrk="0" hangingPunct="0">
                <a:spcBef>
                  <a:spcPct val="20000"/>
                </a:spcBef>
                <a:buFont typeface="Arial" charset="0"/>
                <a:buChar char="–"/>
                <a:defRPr sz="2000">
                  <a:solidFill>
                    <a:schemeClr val="tx1"/>
                  </a:solidFill>
                  <a:latin typeface="Arial" charset="0"/>
                  <a:ea typeface="ＭＳ Ｐゴシック" pitchFamily="34" charset="-128"/>
                </a:defRPr>
              </a:lvl3pPr>
              <a:lvl4pPr marL="1600200" indent="-228600" eaLnBrk="0" hangingPunct="0">
                <a:spcBef>
                  <a:spcPct val="20000"/>
                </a:spcBef>
                <a:buChar char="–"/>
                <a:defRPr sz="1600">
                  <a:solidFill>
                    <a:schemeClr val="tx1"/>
                  </a:solidFill>
                  <a:latin typeface="Arial" charset="0"/>
                  <a:ea typeface="ＭＳ Ｐゴシック" pitchFamily="34" charset="-128"/>
                </a:defRPr>
              </a:lvl4pPr>
              <a:lvl5pPr marL="2057400" indent="-228600" eaLnBrk="0" hangingPunct="0">
                <a:spcBef>
                  <a:spcPct val="20000"/>
                </a:spcBef>
                <a:buChar char="»"/>
                <a:defRPr sz="1600">
                  <a:solidFill>
                    <a:schemeClr val="tx1"/>
                  </a:solidFill>
                  <a:latin typeface="Arial" charset="0"/>
                  <a:ea typeface="ＭＳ Ｐゴシック" pitchFamily="34" charset="-128"/>
                </a:defRPr>
              </a:lvl5pPr>
              <a:lvl6pPr marL="2514600" indent="-228600" eaLnBrk="0" fontAlgn="base" hangingPunct="0">
                <a:spcBef>
                  <a:spcPct val="20000"/>
                </a:spcBef>
                <a:spcAft>
                  <a:spcPct val="0"/>
                </a:spcAft>
                <a:buChar char="»"/>
                <a:defRPr sz="1600">
                  <a:solidFill>
                    <a:schemeClr val="tx1"/>
                  </a:solidFill>
                  <a:latin typeface="Arial" charset="0"/>
                  <a:ea typeface="ＭＳ Ｐゴシック" pitchFamily="34" charset="-128"/>
                </a:defRPr>
              </a:lvl6pPr>
              <a:lvl7pPr marL="2971800" indent="-228600" eaLnBrk="0" fontAlgn="base" hangingPunct="0">
                <a:spcBef>
                  <a:spcPct val="20000"/>
                </a:spcBef>
                <a:spcAft>
                  <a:spcPct val="0"/>
                </a:spcAft>
                <a:buChar char="»"/>
                <a:defRPr sz="1600">
                  <a:solidFill>
                    <a:schemeClr val="tx1"/>
                  </a:solidFill>
                  <a:latin typeface="Arial" charset="0"/>
                  <a:ea typeface="ＭＳ Ｐゴシック" pitchFamily="34" charset="-128"/>
                </a:defRPr>
              </a:lvl7pPr>
              <a:lvl8pPr marL="3429000" indent="-228600" eaLnBrk="0" fontAlgn="base" hangingPunct="0">
                <a:spcBef>
                  <a:spcPct val="20000"/>
                </a:spcBef>
                <a:spcAft>
                  <a:spcPct val="0"/>
                </a:spcAft>
                <a:buChar char="»"/>
                <a:defRPr sz="1600">
                  <a:solidFill>
                    <a:schemeClr val="tx1"/>
                  </a:solidFill>
                  <a:latin typeface="Arial" charset="0"/>
                  <a:ea typeface="ＭＳ Ｐゴシック" pitchFamily="34" charset="-128"/>
                </a:defRPr>
              </a:lvl8pPr>
              <a:lvl9pPr marL="3886200" indent="-228600" eaLnBrk="0" fontAlgn="base" hangingPunct="0">
                <a:spcBef>
                  <a:spcPct val="20000"/>
                </a:spcBef>
                <a:spcAft>
                  <a:spcPct val="0"/>
                </a:spcAft>
                <a:buChar char="»"/>
                <a:defRPr sz="1600">
                  <a:solidFill>
                    <a:schemeClr val="tx1"/>
                  </a:solidFill>
                  <a:latin typeface="Arial" charset="0"/>
                  <a:ea typeface="ＭＳ Ｐゴシック" pitchFamily="34" charset="-128"/>
                </a:defRPr>
              </a:lvl9pPr>
            </a:lstStyle>
            <a:p>
              <a:pPr marL="0" marR="0" lvl="0" indent="0" algn="ctr" defTabSz="914400" rtl="0" eaLnBrk="1" fontAlgn="auto" latinLnBrk="0" hangingPunct="1">
                <a:lnSpc>
                  <a:spcPct val="100000"/>
                </a:lnSpc>
                <a:spcBef>
                  <a:spcPct val="0"/>
                </a:spcBef>
                <a:spcAft>
                  <a:spcPts val="300"/>
                </a:spcAft>
                <a:buClrTx/>
                <a:buSzTx/>
                <a:buFont typeface="Wingdings" pitchFamily="2" charset="2"/>
                <a:buNone/>
                <a:tabLst/>
                <a:defRPr/>
              </a:pPr>
              <a:r>
                <a:rPr kumimoji="0" lang="de-CH" altLang="de-DE" sz="1800" b="1" i="0" u="none" strike="noStrike" kern="1200" cap="none" spc="0" normalizeH="0" baseline="0" noProof="0" dirty="0">
                  <a:ln>
                    <a:noFill/>
                  </a:ln>
                  <a:solidFill>
                    <a:prstClr val="black"/>
                  </a:solidFill>
                  <a:effectLst/>
                  <a:uLnTx/>
                  <a:uFillTx/>
                  <a:latin typeface="Arial" charset="0"/>
                  <a:ea typeface="ＭＳ Ｐゴシック" pitchFamily="34" charset="-128"/>
                  <a:cs typeface="+mn-cs"/>
                </a:rPr>
                <a:t>2. Jahr</a:t>
              </a:r>
            </a:p>
          </p:txBody>
        </p:sp>
        <p:cxnSp>
          <p:nvCxnSpPr>
            <p:cNvPr id="4" name="Gerade Verbindung mit Pfeil 3"/>
            <p:cNvCxnSpPr>
              <a:stCxn id="19" idx="3"/>
            </p:cNvCxnSpPr>
            <p:nvPr/>
          </p:nvCxnSpPr>
          <p:spPr>
            <a:xfrm>
              <a:off x="5393926" y="3897485"/>
              <a:ext cx="1432448" cy="0"/>
            </a:xfrm>
            <a:prstGeom prst="straightConnector1">
              <a:avLst/>
            </a:prstGeom>
            <a:ln w="31750">
              <a:solidFill>
                <a:schemeClr val="tx1"/>
              </a:solidFill>
              <a:headEnd type="none" w="med" len="med"/>
              <a:tailEnd type="triangle" w="lg" len="lg"/>
            </a:ln>
            <a:effectLst/>
          </p:spPr>
          <p:style>
            <a:lnRef idx="2">
              <a:schemeClr val="accent1"/>
            </a:lnRef>
            <a:fillRef idx="0">
              <a:schemeClr val="accent1"/>
            </a:fillRef>
            <a:effectRef idx="1">
              <a:schemeClr val="accent1"/>
            </a:effectRef>
            <a:fontRef idx="minor">
              <a:schemeClr val="tx1"/>
            </a:fontRef>
          </p:style>
        </p:cxnSp>
        <p:cxnSp>
          <p:nvCxnSpPr>
            <p:cNvPr id="20" name="Gerade Verbindung mit Pfeil 19"/>
            <p:cNvCxnSpPr/>
            <p:nvPr/>
          </p:nvCxnSpPr>
          <p:spPr>
            <a:xfrm>
              <a:off x="5393926" y="3935631"/>
              <a:ext cx="1432448" cy="976950"/>
            </a:xfrm>
            <a:prstGeom prst="straightConnector1">
              <a:avLst/>
            </a:prstGeom>
            <a:ln w="22225">
              <a:solidFill>
                <a:schemeClr val="tx1"/>
              </a:solidFill>
              <a:prstDash val="sysDash"/>
              <a:headEnd type="none" w="med" len="med"/>
              <a:tailEnd type="triangle" w="lg" len="lg"/>
            </a:ln>
            <a:effectLst/>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35042289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11BC7E8-731E-803E-2652-6EBB66015578}"/>
              </a:ext>
            </a:extLst>
          </p:cNvPr>
          <p:cNvSpPr>
            <a:spLocks noGrp="1"/>
          </p:cNvSpPr>
          <p:nvPr>
            <p:ph type="title"/>
          </p:nvPr>
        </p:nvSpPr>
        <p:spPr/>
        <p:txBody>
          <a:bodyPr/>
          <a:lstStyle/>
          <a:p>
            <a:r>
              <a:rPr lang="de-CH" dirty="0"/>
              <a:t>Weiter in die Schule</a:t>
            </a:r>
          </a:p>
        </p:txBody>
      </p:sp>
      <p:sp>
        <p:nvSpPr>
          <p:cNvPr id="7" name="Foliennummernplatzhalter 6">
            <a:extLst>
              <a:ext uri="{FF2B5EF4-FFF2-40B4-BE49-F238E27FC236}">
                <a16:creationId xmlns:a16="http://schemas.microsoft.com/office/drawing/2014/main" id="{CBDFE204-FE14-0ABE-A459-67A16E4BB29C}"/>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42AD375-037F-43D0-B059-5172DA06796A}" type="slidenum">
              <a:rPr kumimoji="0" lang="de-CH" sz="820" b="0" i="0" u="none" strike="noStrike" kern="1200" cap="none" spc="0" normalizeH="0" baseline="0" noProof="0" smtClean="0">
                <a:ln>
                  <a:noFill/>
                </a:ln>
                <a:solidFill>
                  <a:prstClr val="black"/>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de-CH" sz="82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
        <p:nvSpPr>
          <p:cNvPr id="8" name="Rechteck 7">
            <a:extLst>
              <a:ext uri="{FF2B5EF4-FFF2-40B4-BE49-F238E27FC236}">
                <a16:creationId xmlns:a16="http://schemas.microsoft.com/office/drawing/2014/main" id="{E26963D1-D1C7-D697-A1D6-A6B8077B88E1}"/>
              </a:ext>
            </a:extLst>
          </p:cNvPr>
          <p:cNvSpPr/>
          <p:nvPr/>
        </p:nvSpPr>
        <p:spPr>
          <a:xfrm>
            <a:off x="838198" y="1834707"/>
            <a:ext cx="5329015" cy="4672799"/>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CH" sz="1800" b="0" i="0" u="none" strike="noStrike" kern="1200" cap="none" spc="0" normalizeH="0" baseline="0" noProof="0" dirty="0">
              <a:ln>
                <a:noFill/>
              </a:ln>
              <a:solidFill>
                <a:prstClr val="white"/>
              </a:solidFill>
              <a:effectLst/>
              <a:uLnTx/>
              <a:uFillTx/>
              <a:latin typeface="Arial" panose="020B0604020202020204"/>
              <a:ea typeface="+mn-ea"/>
              <a:cs typeface="+mn-cs"/>
            </a:endParaRPr>
          </a:p>
        </p:txBody>
      </p:sp>
      <p:sp>
        <p:nvSpPr>
          <p:cNvPr id="9" name="Rechteck 8">
            <a:extLst>
              <a:ext uri="{FF2B5EF4-FFF2-40B4-BE49-F238E27FC236}">
                <a16:creationId xmlns:a16="http://schemas.microsoft.com/office/drawing/2014/main" id="{1DB3C0D2-CE89-8CDC-68DD-58A566D69743}"/>
              </a:ext>
            </a:extLst>
          </p:cNvPr>
          <p:cNvSpPr/>
          <p:nvPr/>
        </p:nvSpPr>
        <p:spPr>
          <a:xfrm>
            <a:off x="6364292" y="1834707"/>
            <a:ext cx="5218169" cy="4672799"/>
          </a:xfrm>
          <a:prstGeom prst="rect">
            <a:avLst/>
          </a:prstGeom>
          <a:solidFill>
            <a:srgbClr val="F9CB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CH"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16" name="Rechteck 15">
            <a:extLst>
              <a:ext uri="{FF2B5EF4-FFF2-40B4-BE49-F238E27FC236}">
                <a16:creationId xmlns:a16="http://schemas.microsoft.com/office/drawing/2014/main" id="{A1587B2B-669C-9EB5-AE7E-AB34D7D968B6}"/>
              </a:ext>
            </a:extLst>
          </p:cNvPr>
          <p:cNvSpPr/>
          <p:nvPr/>
        </p:nvSpPr>
        <p:spPr>
          <a:xfrm>
            <a:off x="7713236" y="5986491"/>
            <a:ext cx="2520280" cy="338554"/>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CH" sz="1600" b="1" i="0" u="none" strike="noStrike" kern="1200" cap="none" spc="0" normalizeH="0" baseline="0" noProof="0" dirty="0">
                <a:ln>
                  <a:noFill/>
                </a:ln>
                <a:solidFill>
                  <a:prstClr val="black"/>
                </a:solidFill>
                <a:effectLst/>
                <a:uLnTx/>
                <a:uFillTx/>
                <a:latin typeface="Arial" panose="020B0604020202020204"/>
                <a:ea typeface="+mn-ea"/>
                <a:cs typeface="+mn-cs"/>
              </a:rPr>
              <a:t>Mittelschulbildung</a:t>
            </a:r>
          </a:p>
        </p:txBody>
      </p:sp>
      <p:sp>
        <p:nvSpPr>
          <p:cNvPr id="17" name="Rechteck 16">
            <a:extLst>
              <a:ext uri="{FF2B5EF4-FFF2-40B4-BE49-F238E27FC236}">
                <a16:creationId xmlns:a16="http://schemas.microsoft.com/office/drawing/2014/main" id="{9F58036A-F330-2948-284D-8C542EBB9E0D}"/>
              </a:ext>
            </a:extLst>
          </p:cNvPr>
          <p:cNvSpPr/>
          <p:nvPr/>
        </p:nvSpPr>
        <p:spPr>
          <a:xfrm>
            <a:off x="1864022" y="5986491"/>
            <a:ext cx="3277369" cy="338554"/>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CH" sz="1600" b="1" i="0" u="none" strike="noStrike" kern="1200" cap="none" spc="0" normalizeH="0" baseline="0" noProof="0" dirty="0">
                <a:ln>
                  <a:noFill/>
                </a:ln>
                <a:solidFill>
                  <a:prstClr val="black"/>
                </a:solidFill>
                <a:effectLst/>
                <a:uLnTx/>
                <a:uFillTx/>
                <a:latin typeface="Arial" panose="020B0604020202020204"/>
                <a:ea typeface="+mn-ea"/>
                <a:cs typeface="+mn-cs"/>
              </a:rPr>
              <a:t>Berufliche Grundbildung</a:t>
            </a:r>
          </a:p>
        </p:txBody>
      </p:sp>
      <p:sp>
        <p:nvSpPr>
          <p:cNvPr id="22" name="Rechteck 21">
            <a:extLst>
              <a:ext uri="{FF2B5EF4-FFF2-40B4-BE49-F238E27FC236}">
                <a16:creationId xmlns:a16="http://schemas.microsoft.com/office/drawing/2014/main" id="{65EC740C-DB09-98A7-6DEC-D877EABF7B41}"/>
              </a:ext>
            </a:extLst>
          </p:cNvPr>
          <p:cNvSpPr/>
          <p:nvPr/>
        </p:nvSpPr>
        <p:spPr>
          <a:xfrm>
            <a:off x="1075678" y="2357182"/>
            <a:ext cx="2313319" cy="31571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CH" sz="2000" b="1" i="0" u="none" strike="noStrike" kern="1200" cap="none" spc="0" normalizeH="0" baseline="0" noProof="0" dirty="0">
                <a:ln>
                  <a:noFill/>
                </a:ln>
                <a:solidFill>
                  <a:prstClr val="black"/>
                </a:solidFill>
                <a:effectLst/>
                <a:uLnTx/>
                <a:uFillTx/>
                <a:latin typeface="Arial" panose="020B0604020202020204"/>
                <a:ea typeface="+mn-ea"/>
                <a:cs typeface="+mn-cs"/>
              </a:rPr>
              <a:t>WMS</a:t>
            </a:r>
          </a:p>
        </p:txBody>
      </p:sp>
      <p:sp>
        <p:nvSpPr>
          <p:cNvPr id="23" name="Rechteck 22">
            <a:extLst>
              <a:ext uri="{FF2B5EF4-FFF2-40B4-BE49-F238E27FC236}">
                <a16:creationId xmlns:a16="http://schemas.microsoft.com/office/drawing/2014/main" id="{C0D4AA15-B05D-9762-8CB1-787D0DF1DC0A}"/>
              </a:ext>
            </a:extLst>
          </p:cNvPr>
          <p:cNvSpPr/>
          <p:nvPr/>
        </p:nvSpPr>
        <p:spPr>
          <a:xfrm>
            <a:off x="3612747" y="2357182"/>
            <a:ext cx="2313318" cy="31571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CH" sz="2000" b="1" i="0" u="none" strike="noStrike" kern="1200" cap="none" spc="0" normalizeH="0" baseline="0" noProof="0" dirty="0">
                <a:ln>
                  <a:noFill/>
                </a:ln>
                <a:solidFill>
                  <a:prstClr val="black"/>
                </a:solidFill>
                <a:effectLst/>
                <a:uLnTx/>
                <a:uFillTx/>
                <a:latin typeface="Arial" panose="020B0604020202020204"/>
                <a:ea typeface="+mn-ea"/>
                <a:cs typeface="+mn-cs"/>
              </a:rPr>
              <a:t>IMS</a:t>
            </a:r>
          </a:p>
        </p:txBody>
      </p:sp>
      <p:sp>
        <p:nvSpPr>
          <p:cNvPr id="24" name="Rechteck 23">
            <a:extLst>
              <a:ext uri="{FF2B5EF4-FFF2-40B4-BE49-F238E27FC236}">
                <a16:creationId xmlns:a16="http://schemas.microsoft.com/office/drawing/2014/main" id="{3FBBBE4A-86A4-772E-4A80-D6278B245241}"/>
              </a:ext>
            </a:extLst>
          </p:cNvPr>
          <p:cNvSpPr/>
          <p:nvPr/>
        </p:nvSpPr>
        <p:spPr>
          <a:xfrm>
            <a:off x="6553831" y="2357182"/>
            <a:ext cx="2318809" cy="3165170"/>
          </a:xfrm>
          <a:prstGeom prst="rect">
            <a:avLst/>
          </a:prstGeom>
          <a:solidFill>
            <a:srgbClr val="E578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CH" sz="2000" b="1" i="0" u="none" strike="noStrike" kern="1200" cap="none" spc="0" normalizeH="0" baseline="0" noProof="0" dirty="0">
                <a:ln>
                  <a:noFill/>
                </a:ln>
                <a:solidFill>
                  <a:prstClr val="black"/>
                </a:solidFill>
                <a:effectLst/>
                <a:uLnTx/>
                <a:uFillTx/>
                <a:latin typeface="Arial" panose="020B0604020202020204"/>
                <a:ea typeface="+mn-ea"/>
                <a:cs typeface="+mn-cs"/>
              </a:rPr>
              <a:t>Gymnasium</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CH" sz="20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
        <p:nvSpPr>
          <p:cNvPr id="25" name="Rechteck 24">
            <a:extLst>
              <a:ext uri="{FF2B5EF4-FFF2-40B4-BE49-F238E27FC236}">
                <a16:creationId xmlns:a16="http://schemas.microsoft.com/office/drawing/2014/main" id="{365B7576-C00C-156F-B97D-9DA4472D8914}"/>
              </a:ext>
            </a:extLst>
          </p:cNvPr>
          <p:cNvSpPr/>
          <p:nvPr/>
        </p:nvSpPr>
        <p:spPr>
          <a:xfrm>
            <a:off x="9074676" y="2357182"/>
            <a:ext cx="2318809" cy="3157160"/>
          </a:xfrm>
          <a:prstGeom prst="rect">
            <a:avLst/>
          </a:prstGeom>
          <a:solidFill>
            <a:srgbClr val="E578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CH" sz="2000" b="1" i="0" u="none" strike="noStrike" kern="1200" cap="none" spc="0" normalizeH="0" baseline="0" noProof="0" dirty="0">
                <a:ln>
                  <a:noFill/>
                </a:ln>
                <a:solidFill>
                  <a:prstClr val="black"/>
                </a:solidFill>
                <a:effectLst/>
                <a:uLnTx/>
                <a:uFillTx/>
                <a:latin typeface="Arial" panose="020B0604020202020204"/>
                <a:ea typeface="+mn-ea"/>
                <a:cs typeface="+mn-cs"/>
              </a:rPr>
              <a:t>FMS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CH" sz="20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
        <p:nvSpPr>
          <p:cNvPr id="10" name="Pfeil: Fünfeck 9">
            <a:extLst>
              <a:ext uri="{FF2B5EF4-FFF2-40B4-BE49-F238E27FC236}">
                <a16:creationId xmlns:a16="http://schemas.microsoft.com/office/drawing/2014/main" id="{CE619353-248E-857F-3C24-6C91E9863A7A}"/>
              </a:ext>
            </a:extLst>
          </p:cNvPr>
          <p:cNvSpPr/>
          <p:nvPr/>
        </p:nvSpPr>
        <p:spPr>
          <a:xfrm>
            <a:off x="1260229" y="2868317"/>
            <a:ext cx="1944216" cy="1368152"/>
          </a:xfrm>
          <a:prstGeom prst="homePlate">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CH" sz="1800" b="0" i="0" u="none" strike="noStrike" kern="1200" cap="none" spc="0" normalizeH="0" baseline="0" noProof="0" dirty="0">
                <a:ln>
                  <a:noFill/>
                </a:ln>
                <a:solidFill>
                  <a:prstClr val="black"/>
                </a:solidFill>
                <a:effectLst/>
                <a:uLnTx/>
                <a:uFillTx/>
                <a:latin typeface="Arial" panose="020B0604020202020204"/>
                <a:ea typeface="+mn-ea"/>
                <a:cs typeface="+mn-cs"/>
              </a:rPr>
              <a:t>4 Jahre mit BM / 3 Jahre ohne BM (nur franz.)</a:t>
            </a:r>
          </a:p>
        </p:txBody>
      </p:sp>
      <p:sp>
        <p:nvSpPr>
          <p:cNvPr id="12" name="Rechteck 11">
            <a:extLst>
              <a:ext uri="{FF2B5EF4-FFF2-40B4-BE49-F238E27FC236}">
                <a16:creationId xmlns:a16="http://schemas.microsoft.com/office/drawing/2014/main" id="{C9F32A4E-E900-F680-0A53-CFDD0B9ECA96}"/>
              </a:ext>
            </a:extLst>
          </p:cNvPr>
          <p:cNvSpPr/>
          <p:nvPr/>
        </p:nvSpPr>
        <p:spPr>
          <a:xfrm>
            <a:off x="1271464" y="4377016"/>
            <a:ext cx="1932981" cy="942611"/>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CH" sz="1800" b="0" i="0" u="none" strike="noStrike" kern="1200" cap="none" spc="0" normalizeH="0" baseline="0" noProof="0" dirty="0">
                <a:ln>
                  <a:noFill/>
                </a:ln>
                <a:solidFill>
                  <a:prstClr val="black"/>
                </a:solidFill>
                <a:effectLst/>
                <a:uLnTx/>
                <a:uFillTx/>
                <a:latin typeface="Arial" panose="020B0604020202020204"/>
                <a:ea typeface="+mn-ea"/>
                <a:cs typeface="+mn-cs"/>
              </a:rPr>
              <a:t>Kaufmann / Kauffrau EFZ mit oder ohne BM</a:t>
            </a:r>
          </a:p>
        </p:txBody>
      </p:sp>
      <p:sp>
        <p:nvSpPr>
          <p:cNvPr id="13" name="Pfeil: Fünfeck 12">
            <a:extLst>
              <a:ext uri="{FF2B5EF4-FFF2-40B4-BE49-F238E27FC236}">
                <a16:creationId xmlns:a16="http://schemas.microsoft.com/office/drawing/2014/main" id="{6A82A9A0-5647-78B5-692F-7BDAA6C79557}"/>
              </a:ext>
            </a:extLst>
          </p:cNvPr>
          <p:cNvSpPr/>
          <p:nvPr/>
        </p:nvSpPr>
        <p:spPr>
          <a:xfrm>
            <a:off x="3797298" y="3617558"/>
            <a:ext cx="1944216" cy="799528"/>
          </a:xfrm>
          <a:prstGeom prst="homePlate">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CH" sz="1800" b="0" i="0" u="none" strike="noStrike" kern="1200" cap="none" spc="0" normalizeH="0" baseline="0" noProof="0" dirty="0">
                <a:ln>
                  <a:noFill/>
                </a:ln>
                <a:solidFill>
                  <a:prstClr val="black"/>
                </a:solidFill>
                <a:effectLst/>
                <a:uLnTx/>
                <a:uFillTx/>
                <a:latin typeface="Arial" panose="020B0604020202020204"/>
                <a:ea typeface="+mn-ea"/>
                <a:cs typeface="+mn-cs"/>
              </a:rPr>
              <a:t>4 Jahre mit BM</a:t>
            </a:r>
          </a:p>
        </p:txBody>
      </p:sp>
      <p:sp>
        <p:nvSpPr>
          <p:cNvPr id="14" name="Rechteck 13">
            <a:extLst>
              <a:ext uri="{FF2B5EF4-FFF2-40B4-BE49-F238E27FC236}">
                <a16:creationId xmlns:a16="http://schemas.microsoft.com/office/drawing/2014/main" id="{1EDFF82B-937C-CB5F-FE6E-595A0F7C20AB}"/>
              </a:ext>
            </a:extLst>
          </p:cNvPr>
          <p:cNvSpPr/>
          <p:nvPr/>
        </p:nvSpPr>
        <p:spPr>
          <a:xfrm>
            <a:off x="3797298" y="4599547"/>
            <a:ext cx="1944216" cy="720080"/>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CH" sz="1800" b="0" i="0" u="none" strike="noStrike" kern="1200" cap="none" spc="0" normalizeH="0" baseline="0" noProof="0" dirty="0">
                <a:ln>
                  <a:noFill/>
                </a:ln>
                <a:solidFill>
                  <a:prstClr val="black"/>
                </a:solidFill>
                <a:effectLst/>
                <a:uLnTx/>
                <a:uFillTx/>
                <a:latin typeface="Arial" panose="020B0604020202020204"/>
                <a:ea typeface="+mn-ea"/>
                <a:cs typeface="+mn-cs"/>
              </a:rPr>
              <a:t>Informatiker/in EFZ mit BM</a:t>
            </a:r>
          </a:p>
        </p:txBody>
      </p:sp>
      <p:sp>
        <p:nvSpPr>
          <p:cNvPr id="15" name="Pfeil: Fünfeck 14">
            <a:extLst>
              <a:ext uri="{FF2B5EF4-FFF2-40B4-BE49-F238E27FC236}">
                <a16:creationId xmlns:a16="http://schemas.microsoft.com/office/drawing/2014/main" id="{DE158BCA-FBD7-ACB8-3A61-A186F0EF746C}"/>
              </a:ext>
            </a:extLst>
          </p:cNvPr>
          <p:cNvSpPr/>
          <p:nvPr/>
        </p:nvSpPr>
        <p:spPr>
          <a:xfrm>
            <a:off x="6741127" y="3607773"/>
            <a:ext cx="1944216" cy="809313"/>
          </a:xfrm>
          <a:prstGeom prst="homePlate">
            <a:avLst/>
          </a:prstGeom>
          <a:solidFill>
            <a:srgbClr val="F9CB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CH" sz="1800" b="0" i="0" u="none" strike="noStrike" kern="1200" cap="none" spc="0" normalizeH="0" baseline="0" noProof="0" dirty="0">
                <a:ln>
                  <a:noFill/>
                </a:ln>
                <a:solidFill>
                  <a:prstClr val="black"/>
                </a:solidFill>
                <a:effectLst/>
                <a:uLnTx/>
                <a:uFillTx/>
                <a:latin typeface="Arial" panose="020B0604020202020204"/>
                <a:ea typeface="+mn-ea"/>
                <a:cs typeface="+mn-cs"/>
              </a:rPr>
              <a:t>4 Jahre</a:t>
            </a:r>
          </a:p>
        </p:txBody>
      </p:sp>
      <p:sp>
        <p:nvSpPr>
          <p:cNvPr id="18" name="Rechteck 17">
            <a:extLst>
              <a:ext uri="{FF2B5EF4-FFF2-40B4-BE49-F238E27FC236}">
                <a16:creationId xmlns:a16="http://schemas.microsoft.com/office/drawing/2014/main" id="{8AB21781-D929-054F-BDCD-0E553C445099}"/>
              </a:ext>
            </a:extLst>
          </p:cNvPr>
          <p:cNvSpPr/>
          <p:nvPr/>
        </p:nvSpPr>
        <p:spPr>
          <a:xfrm>
            <a:off x="6741127" y="4599547"/>
            <a:ext cx="1944216" cy="720080"/>
          </a:xfrm>
          <a:prstGeom prst="rect">
            <a:avLst/>
          </a:prstGeom>
          <a:solidFill>
            <a:srgbClr val="F9CB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CH" sz="1800" b="0" i="0" u="none" strike="noStrike" kern="1200" cap="none" spc="0" normalizeH="0" baseline="0" noProof="0" dirty="0">
                <a:ln>
                  <a:noFill/>
                </a:ln>
                <a:solidFill>
                  <a:prstClr val="black"/>
                </a:solidFill>
                <a:effectLst/>
                <a:uLnTx/>
                <a:uFillTx/>
                <a:latin typeface="Arial" panose="020B0604020202020204"/>
                <a:ea typeface="+mn-ea"/>
                <a:cs typeface="+mn-cs"/>
              </a:rPr>
              <a:t>Gymnasiale Maturität</a:t>
            </a:r>
          </a:p>
        </p:txBody>
      </p:sp>
      <p:sp>
        <p:nvSpPr>
          <p:cNvPr id="21" name="Pfeil: Fünfeck 20">
            <a:extLst>
              <a:ext uri="{FF2B5EF4-FFF2-40B4-BE49-F238E27FC236}">
                <a16:creationId xmlns:a16="http://schemas.microsoft.com/office/drawing/2014/main" id="{74E02C95-4A2E-B7FB-FC7D-7D35689ACC08}"/>
              </a:ext>
            </a:extLst>
          </p:cNvPr>
          <p:cNvSpPr/>
          <p:nvPr/>
        </p:nvSpPr>
        <p:spPr>
          <a:xfrm>
            <a:off x="9261973" y="2868317"/>
            <a:ext cx="1944216" cy="416667"/>
          </a:xfrm>
          <a:prstGeom prst="homePlate">
            <a:avLst/>
          </a:prstGeom>
          <a:solidFill>
            <a:srgbClr val="F9CB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CH" sz="1800" b="0" i="0" u="none" strike="noStrike" kern="1200" cap="none" spc="0" normalizeH="0" baseline="0" noProof="0" dirty="0">
                <a:ln>
                  <a:noFill/>
                </a:ln>
                <a:solidFill>
                  <a:prstClr val="black"/>
                </a:solidFill>
                <a:effectLst/>
                <a:uLnTx/>
                <a:uFillTx/>
                <a:latin typeface="Arial" panose="020B0604020202020204"/>
                <a:ea typeface="+mn-ea"/>
                <a:cs typeface="+mn-cs"/>
              </a:rPr>
              <a:t>3 Jahre</a:t>
            </a:r>
          </a:p>
        </p:txBody>
      </p:sp>
      <p:sp>
        <p:nvSpPr>
          <p:cNvPr id="26" name="Pfeil: Fünfeck 25">
            <a:extLst>
              <a:ext uri="{FF2B5EF4-FFF2-40B4-BE49-F238E27FC236}">
                <a16:creationId xmlns:a16="http://schemas.microsoft.com/office/drawing/2014/main" id="{8C5185D2-8E8F-D15F-746A-7BAC46189093}"/>
              </a:ext>
            </a:extLst>
          </p:cNvPr>
          <p:cNvSpPr/>
          <p:nvPr/>
        </p:nvSpPr>
        <p:spPr>
          <a:xfrm>
            <a:off x="9261408" y="4377016"/>
            <a:ext cx="1944216" cy="392495"/>
          </a:xfrm>
          <a:prstGeom prst="homePlate">
            <a:avLst/>
          </a:prstGeom>
          <a:solidFill>
            <a:srgbClr val="F9CB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CH" sz="1800" b="0" i="0" u="none" strike="noStrike" kern="1200" cap="none" spc="0" normalizeH="0" baseline="0" noProof="0" dirty="0">
                <a:ln>
                  <a:noFill/>
                </a:ln>
                <a:solidFill>
                  <a:prstClr val="black"/>
                </a:solidFill>
                <a:effectLst/>
                <a:uLnTx/>
                <a:uFillTx/>
                <a:latin typeface="Arial" panose="020B0604020202020204"/>
                <a:ea typeface="+mn-ea"/>
                <a:cs typeface="+mn-cs"/>
              </a:rPr>
              <a:t>1 Jahr (optional)</a:t>
            </a:r>
          </a:p>
        </p:txBody>
      </p:sp>
      <p:sp>
        <p:nvSpPr>
          <p:cNvPr id="28" name="Rechteck 27">
            <a:extLst>
              <a:ext uri="{FF2B5EF4-FFF2-40B4-BE49-F238E27FC236}">
                <a16:creationId xmlns:a16="http://schemas.microsoft.com/office/drawing/2014/main" id="{15CF72C3-7F9B-CDA5-A0A5-E150AD17EF61}"/>
              </a:ext>
            </a:extLst>
          </p:cNvPr>
          <p:cNvSpPr/>
          <p:nvPr/>
        </p:nvSpPr>
        <p:spPr>
          <a:xfrm>
            <a:off x="9261408" y="3400007"/>
            <a:ext cx="1944216" cy="720080"/>
          </a:xfrm>
          <a:prstGeom prst="rect">
            <a:avLst/>
          </a:prstGeom>
          <a:solidFill>
            <a:srgbClr val="F9CB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CH" sz="1800" b="0" i="0" u="none" strike="noStrike" kern="1200" cap="none" spc="0" normalizeH="0" baseline="0" noProof="0" dirty="0">
                <a:ln>
                  <a:noFill/>
                </a:ln>
                <a:solidFill>
                  <a:prstClr val="black"/>
                </a:solidFill>
                <a:effectLst/>
                <a:uLnTx/>
                <a:uFillTx/>
                <a:latin typeface="Arial" panose="020B0604020202020204"/>
                <a:ea typeface="+mn-ea"/>
                <a:cs typeface="+mn-cs"/>
              </a:rPr>
              <a:t>Fachmittelschul-ausweis</a:t>
            </a:r>
          </a:p>
        </p:txBody>
      </p:sp>
      <p:sp>
        <p:nvSpPr>
          <p:cNvPr id="29" name="Rechteck 28">
            <a:extLst>
              <a:ext uri="{FF2B5EF4-FFF2-40B4-BE49-F238E27FC236}">
                <a16:creationId xmlns:a16="http://schemas.microsoft.com/office/drawing/2014/main" id="{926072D1-B427-5242-0F16-FBB8253397E3}"/>
              </a:ext>
            </a:extLst>
          </p:cNvPr>
          <p:cNvSpPr/>
          <p:nvPr/>
        </p:nvSpPr>
        <p:spPr>
          <a:xfrm>
            <a:off x="9261408" y="4884534"/>
            <a:ext cx="1944216" cy="435093"/>
          </a:xfrm>
          <a:prstGeom prst="rect">
            <a:avLst/>
          </a:prstGeom>
          <a:solidFill>
            <a:srgbClr val="F9CB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CH" sz="1800" b="0" i="0" u="none" strike="noStrike" kern="1200" cap="none" spc="0" normalizeH="0" baseline="0" noProof="0" dirty="0">
                <a:ln>
                  <a:noFill/>
                </a:ln>
                <a:solidFill>
                  <a:prstClr val="black"/>
                </a:solidFill>
                <a:effectLst/>
                <a:uLnTx/>
                <a:uFillTx/>
                <a:latin typeface="Arial" panose="020B0604020202020204"/>
                <a:ea typeface="+mn-ea"/>
                <a:cs typeface="+mn-cs"/>
              </a:rPr>
              <a:t>Fachmaturität</a:t>
            </a:r>
          </a:p>
        </p:txBody>
      </p:sp>
    </p:spTree>
    <p:extLst>
      <p:ext uri="{BB962C8B-B14F-4D97-AF65-F5344CB8AC3E}">
        <p14:creationId xmlns:p14="http://schemas.microsoft.com/office/powerpoint/2010/main" val="6995465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CH" dirty="0"/>
              <a:t>Berufsfelder</a:t>
            </a:r>
          </a:p>
        </p:txBody>
      </p:sp>
      <p:sp>
        <p:nvSpPr>
          <p:cNvPr id="5" name="Foliennummernplatzhalt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42AD375-037F-43D0-B059-5172DA06796A}" type="slidenum">
              <a:rPr kumimoji="0" lang="de-CH" sz="820" b="0" i="0" u="none" strike="noStrike" kern="1200" cap="none" spc="0" normalizeH="0" baseline="0" noProof="0" smtClean="0">
                <a:ln>
                  <a:noFill/>
                </a:ln>
                <a:solidFill>
                  <a:prstClr val="black"/>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de-CH" sz="82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pic>
        <p:nvPicPr>
          <p:cNvPr id="7" name="Inhaltsplatzhalter 6"/>
          <p:cNvPicPr>
            <a:picLocks noChangeAspect="1"/>
          </p:cNvPicPr>
          <p:nvPr/>
        </p:nvPicPr>
        <p:blipFill rotWithShape="1">
          <a:blip r:embed="rId3"/>
          <a:srcRect b="40931"/>
          <a:stretch/>
        </p:blipFill>
        <p:spPr>
          <a:xfrm>
            <a:off x="1399282" y="2102857"/>
            <a:ext cx="714375" cy="607640"/>
          </a:xfrm>
          <a:prstGeom prst="rect">
            <a:avLst/>
          </a:prstGeom>
        </p:spPr>
      </p:pic>
      <p:pic>
        <p:nvPicPr>
          <p:cNvPr id="8" name="Grafik 7"/>
          <p:cNvPicPr>
            <a:picLocks noChangeAspect="1"/>
          </p:cNvPicPr>
          <p:nvPr/>
        </p:nvPicPr>
        <p:blipFill rotWithShape="1">
          <a:blip r:embed="rId4"/>
          <a:srcRect b="41473"/>
          <a:stretch/>
        </p:blipFill>
        <p:spPr>
          <a:xfrm>
            <a:off x="3413776" y="2105382"/>
            <a:ext cx="819150" cy="607640"/>
          </a:xfrm>
          <a:prstGeom prst="rect">
            <a:avLst/>
          </a:prstGeom>
        </p:spPr>
      </p:pic>
      <p:pic>
        <p:nvPicPr>
          <p:cNvPr id="9" name="Grafik 8"/>
          <p:cNvPicPr>
            <a:picLocks noChangeAspect="1"/>
          </p:cNvPicPr>
          <p:nvPr/>
        </p:nvPicPr>
        <p:blipFill>
          <a:blip r:embed="rId5"/>
          <a:stretch>
            <a:fillRect/>
          </a:stretch>
        </p:blipFill>
        <p:spPr>
          <a:xfrm>
            <a:off x="5520125" y="2148522"/>
            <a:ext cx="704850" cy="561975"/>
          </a:xfrm>
          <a:prstGeom prst="rect">
            <a:avLst/>
          </a:prstGeom>
        </p:spPr>
      </p:pic>
      <p:pic>
        <p:nvPicPr>
          <p:cNvPr id="10" name="Grafik 9"/>
          <p:cNvPicPr>
            <a:picLocks noChangeAspect="1"/>
          </p:cNvPicPr>
          <p:nvPr/>
        </p:nvPicPr>
        <p:blipFill>
          <a:blip r:embed="rId6"/>
          <a:stretch>
            <a:fillRect/>
          </a:stretch>
        </p:blipFill>
        <p:spPr>
          <a:xfrm>
            <a:off x="7512174" y="2069311"/>
            <a:ext cx="657225" cy="542925"/>
          </a:xfrm>
          <a:prstGeom prst="rect">
            <a:avLst/>
          </a:prstGeom>
        </p:spPr>
      </p:pic>
      <p:pic>
        <p:nvPicPr>
          <p:cNvPr id="11" name="Grafik 10"/>
          <p:cNvPicPr>
            <a:picLocks noChangeAspect="1"/>
          </p:cNvPicPr>
          <p:nvPr/>
        </p:nvPicPr>
        <p:blipFill>
          <a:blip r:embed="rId7"/>
          <a:stretch>
            <a:fillRect/>
          </a:stretch>
        </p:blipFill>
        <p:spPr>
          <a:xfrm>
            <a:off x="9456598" y="2110422"/>
            <a:ext cx="704850" cy="600075"/>
          </a:xfrm>
          <a:prstGeom prst="rect">
            <a:avLst/>
          </a:prstGeom>
        </p:spPr>
      </p:pic>
      <p:pic>
        <p:nvPicPr>
          <p:cNvPr id="12" name="Grafik 11"/>
          <p:cNvPicPr>
            <a:picLocks noChangeAspect="1"/>
          </p:cNvPicPr>
          <p:nvPr/>
        </p:nvPicPr>
        <p:blipFill>
          <a:blip r:embed="rId8"/>
          <a:stretch>
            <a:fillRect/>
          </a:stretch>
        </p:blipFill>
        <p:spPr>
          <a:xfrm>
            <a:off x="1399282" y="4070130"/>
            <a:ext cx="752475" cy="600075"/>
          </a:xfrm>
          <a:prstGeom prst="rect">
            <a:avLst/>
          </a:prstGeom>
        </p:spPr>
      </p:pic>
      <p:pic>
        <p:nvPicPr>
          <p:cNvPr id="13" name="Grafik 12"/>
          <p:cNvPicPr>
            <a:picLocks noChangeAspect="1"/>
          </p:cNvPicPr>
          <p:nvPr/>
        </p:nvPicPr>
        <p:blipFill>
          <a:blip r:embed="rId9"/>
          <a:stretch>
            <a:fillRect/>
          </a:stretch>
        </p:blipFill>
        <p:spPr>
          <a:xfrm>
            <a:off x="7518229" y="4089179"/>
            <a:ext cx="714375" cy="581025"/>
          </a:xfrm>
          <a:prstGeom prst="rect">
            <a:avLst/>
          </a:prstGeom>
        </p:spPr>
      </p:pic>
      <p:pic>
        <p:nvPicPr>
          <p:cNvPr id="14" name="Grafik 13"/>
          <p:cNvPicPr>
            <a:picLocks noChangeAspect="1"/>
          </p:cNvPicPr>
          <p:nvPr/>
        </p:nvPicPr>
        <p:blipFill>
          <a:blip r:embed="rId10"/>
          <a:stretch>
            <a:fillRect/>
          </a:stretch>
        </p:blipFill>
        <p:spPr>
          <a:xfrm>
            <a:off x="3413776" y="4070130"/>
            <a:ext cx="647700" cy="533400"/>
          </a:xfrm>
          <a:prstGeom prst="rect">
            <a:avLst/>
          </a:prstGeom>
        </p:spPr>
      </p:pic>
      <p:pic>
        <p:nvPicPr>
          <p:cNvPr id="15" name="Grafik 14"/>
          <p:cNvPicPr>
            <a:picLocks noChangeAspect="1"/>
          </p:cNvPicPr>
          <p:nvPr/>
        </p:nvPicPr>
        <p:blipFill>
          <a:blip r:embed="rId11"/>
          <a:stretch>
            <a:fillRect/>
          </a:stretch>
        </p:blipFill>
        <p:spPr>
          <a:xfrm>
            <a:off x="5520125" y="4070129"/>
            <a:ext cx="466725" cy="600075"/>
          </a:xfrm>
          <a:prstGeom prst="rect">
            <a:avLst/>
          </a:prstGeom>
        </p:spPr>
      </p:pic>
      <p:sp>
        <p:nvSpPr>
          <p:cNvPr id="16" name="Textfeld 15"/>
          <p:cNvSpPr txBox="1"/>
          <p:nvPr/>
        </p:nvSpPr>
        <p:spPr>
          <a:xfrm>
            <a:off x="3069097" y="5070893"/>
            <a:ext cx="1584176"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CH" sz="1100" b="0" i="0" u="none" strike="noStrike" kern="1200" cap="none" spc="0" normalizeH="0" baseline="0" noProof="0" dirty="0">
                <a:ln>
                  <a:noFill/>
                </a:ln>
                <a:solidFill>
                  <a:prstClr val="black"/>
                </a:solidFill>
                <a:effectLst/>
                <a:uLnTx/>
                <a:uFillTx/>
                <a:latin typeface="Arial" panose="020B0604020202020204"/>
                <a:ea typeface="+mn-ea"/>
                <a:cs typeface="+mn-cs"/>
              </a:rPr>
              <a:t>7 Waren und Dienstleistungen einkaufen, verkaufen, vermitteln, verwalten</a:t>
            </a:r>
          </a:p>
        </p:txBody>
      </p:sp>
      <p:sp>
        <p:nvSpPr>
          <p:cNvPr id="17" name="Textfeld 16"/>
          <p:cNvSpPr txBox="1"/>
          <p:nvPr/>
        </p:nvSpPr>
        <p:spPr>
          <a:xfrm>
            <a:off x="964381" y="5138841"/>
            <a:ext cx="1584176"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CH" sz="1100" b="0" i="0" u="none" strike="noStrike" kern="1200" cap="none" spc="0" normalizeH="0" baseline="0" noProof="0" dirty="0">
                <a:ln>
                  <a:noFill/>
                </a:ln>
                <a:solidFill>
                  <a:prstClr val="black"/>
                </a:solidFill>
                <a:effectLst/>
                <a:uLnTx/>
                <a:uFillTx/>
                <a:latin typeface="Arial" panose="020B0604020202020204"/>
                <a:ea typeface="+mn-ea"/>
                <a:cs typeface="+mn-cs"/>
              </a:rPr>
              <a:t>6 Planen, berechnen, konstruieren, untersuchen, forschen </a:t>
            </a:r>
          </a:p>
        </p:txBody>
      </p:sp>
      <p:sp>
        <p:nvSpPr>
          <p:cNvPr id="18" name="Textfeld 17"/>
          <p:cNvSpPr txBox="1"/>
          <p:nvPr/>
        </p:nvSpPr>
        <p:spPr>
          <a:xfrm>
            <a:off x="9294040" y="3016227"/>
            <a:ext cx="1584176"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CH" sz="1100" b="0" i="0" u="none" strike="noStrike" kern="1200" cap="none" spc="0" normalizeH="0" baseline="0" noProof="0" dirty="0">
                <a:ln>
                  <a:noFill/>
                </a:ln>
                <a:solidFill>
                  <a:prstClr val="black"/>
                </a:solidFill>
                <a:effectLst/>
                <a:uLnTx/>
                <a:uFillTx/>
                <a:latin typeface="Arial" panose="020B0604020202020204"/>
                <a:ea typeface="+mn-ea"/>
                <a:cs typeface="+mn-cs"/>
              </a:rPr>
              <a:t>5 Mit Apparaten, Maschinen und Fahrzeugen praktisch zu tun haben</a:t>
            </a:r>
          </a:p>
        </p:txBody>
      </p:sp>
      <p:sp>
        <p:nvSpPr>
          <p:cNvPr id="19" name="Textfeld 18"/>
          <p:cNvSpPr txBox="1"/>
          <p:nvPr/>
        </p:nvSpPr>
        <p:spPr>
          <a:xfrm>
            <a:off x="5159897" y="3022120"/>
            <a:ext cx="1683246" cy="43088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CH" sz="1100" b="0" i="0" u="none" strike="noStrike" kern="1200" cap="none" spc="0" normalizeH="0" baseline="0" noProof="0" dirty="0">
                <a:ln>
                  <a:noFill/>
                </a:ln>
                <a:solidFill>
                  <a:prstClr val="black"/>
                </a:solidFill>
                <a:effectLst/>
                <a:uLnTx/>
                <a:uFillTx/>
                <a:latin typeface="Arial" panose="020B0604020202020204"/>
                <a:ea typeface="+mn-ea"/>
                <a:cs typeface="+mn-cs"/>
              </a:rPr>
              <a:t>3 Gestalten, verschönern, zeichnen</a:t>
            </a:r>
          </a:p>
        </p:txBody>
      </p:sp>
      <p:sp>
        <p:nvSpPr>
          <p:cNvPr id="20" name="Textfeld 19"/>
          <p:cNvSpPr txBox="1"/>
          <p:nvPr/>
        </p:nvSpPr>
        <p:spPr>
          <a:xfrm>
            <a:off x="7205807" y="3007219"/>
            <a:ext cx="1584176"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CH" sz="1100" b="0" i="0" u="none" strike="noStrike" kern="1200" cap="none" spc="0" normalizeH="0" baseline="0" noProof="0" dirty="0">
                <a:ln>
                  <a:noFill/>
                </a:ln>
                <a:solidFill>
                  <a:prstClr val="black"/>
                </a:solidFill>
                <a:effectLst/>
                <a:uLnTx/>
                <a:uFillTx/>
                <a:latin typeface="Arial" panose="020B0604020202020204"/>
                <a:ea typeface="+mn-ea"/>
                <a:cs typeface="+mn-cs"/>
              </a:rPr>
              <a:t>4 Handwerklich und körperlich arbeiten, bauen, einrichten, montieren</a:t>
            </a:r>
          </a:p>
        </p:txBody>
      </p:sp>
      <p:sp>
        <p:nvSpPr>
          <p:cNvPr id="21" name="Textfeld 20"/>
          <p:cNvSpPr txBox="1"/>
          <p:nvPr/>
        </p:nvSpPr>
        <p:spPr>
          <a:xfrm>
            <a:off x="3071664" y="2990857"/>
            <a:ext cx="1584176"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CH" sz="1100" b="0" i="0" u="none" strike="noStrike" kern="1200" cap="none" spc="0" normalizeH="0" baseline="0" noProof="0" dirty="0">
                <a:ln>
                  <a:noFill/>
                </a:ln>
                <a:solidFill>
                  <a:prstClr val="black"/>
                </a:solidFill>
                <a:effectLst/>
                <a:uLnTx/>
                <a:uFillTx/>
                <a:latin typeface="Arial" panose="020B0604020202020204"/>
                <a:ea typeface="+mn-ea"/>
                <a:cs typeface="+mn-cs"/>
              </a:rPr>
              <a:t>2 Mit Nahrungs- und Genussmittel arbeiten, Gastlichkeit pflegen</a:t>
            </a:r>
          </a:p>
        </p:txBody>
      </p:sp>
      <p:sp>
        <p:nvSpPr>
          <p:cNvPr id="22" name="Textfeld 21"/>
          <p:cNvSpPr txBox="1"/>
          <p:nvPr/>
        </p:nvSpPr>
        <p:spPr>
          <a:xfrm>
            <a:off x="5159002" y="5081654"/>
            <a:ext cx="1584176" cy="93871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CH" sz="1100" b="0" i="0" u="none" strike="noStrike" kern="1200" cap="none" spc="0" normalizeH="0" baseline="0" noProof="0" dirty="0">
                <a:ln>
                  <a:noFill/>
                </a:ln>
                <a:solidFill>
                  <a:prstClr val="black"/>
                </a:solidFill>
                <a:effectLst/>
                <a:uLnTx/>
                <a:uFillTx/>
                <a:latin typeface="Arial" panose="020B0604020202020204"/>
                <a:ea typeface="+mn-ea"/>
                <a:cs typeface="+mn-cs"/>
              </a:rPr>
              <a:t>8 Mit der Sprache arbeiten, forschen, bilden, informieren, unterhalten, interpretieren</a:t>
            </a:r>
          </a:p>
        </p:txBody>
      </p:sp>
      <p:sp>
        <p:nvSpPr>
          <p:cNvPr id="23" name="Textfeld 22"/>
          <p:cNvSpPr txBox="1"/>
          <p:nvPr/>
        </p:nvSpPr>
        <p:spPr>
          <a:xfrm>
            <a:off x="7205807" y="5054203"/>
            <a:ext cx="1584176"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CH" sz="1100" b="0" i="0" u="none" strike="noStrike" kern="1200" cap="none" spc="0" normalizeH="0" baseline="0" noProof="0" dirty="0">
                <a:ln>
                  <a:noFill/>
                </a:ln>
                <a:solidFill>
                  <a:prstClr val="black"/>
                </a:solidFill>
                <a:effectLst/>
                <a:uLnTx/>
                <a:uFillTx/>
                <a:latin typeface="Arial" panose="020B0604020202020204"/>
                <a:ea typeface="+mn-ea"/>
                <a:cs typeface="+mn-cs"/>
              </a:rPr>
              <a:t>9 Mit Menschen zu tun haben, anleiten, beraten, betreuen, pflegen, unterrichten</a:t>
            </a:r>
          </a:p>
        </p:txBody>
      </p:sp>
      <p:sp>
        <p:nvSpPr>
          <p:cNvPr id="24" name="Textfeld 23"/>
          <p:cNvSpPr txBox="1"/>
          <p:nvPr/>
        </p:nvSpPr>
        <p:spPr>
          <a:xfrm>
            <a:off x="983431" y="3000563"/>
            <a:ext cx="1584176" cy="43088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CH" sz="1100" b="0" i="0" u="none" strike="noStrike" kern="1200" cap="none" spc="0" normalizeH="0" baseline="0" noProof="0" dirty="0">
                <a:ln>
                  <a:noFill/>
                </a:ln>
                <a:solidFill>
                  <a:prstClr val="black"/>
                </a:solidFill>
                <a:effectLst/>
                <a:uLnTx/>
                <a:uFillTx/>
                <a:latin typeface="Arial" panose="020B0604020202020204"/>
                <a:ea typeface="+mn-ea"/>
                <a:cs typeface="+mn-cs"/>
              </a:rPr>
              <a:t>1 Im Freien sein, naturbezogen arbeiten</a:t>
            </a:r>
          </a:p>
        </p:txBody>
      </p:sp>
    </p:spTree>
    <p:extLst>
      <p:ext uri="{BB962C8B-B14F-4D97-AF65-F5344CB8AC3E}">
        <p14:creationId xmlns:p14="http://schemas.microsoft.com/office/powerpoint/2010/main" val="16588043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CH" dirty="0"/>
              <a:t>Erste Einblicke in die Berufswelt</a:t>
            </a:r>
          </a:p>
        </p:txBody>
      </p:sp>
      <p:sp>
        <p:nvSpPr>
          <p:cNvPr id="6" name="Foliennummernplatzhalt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42AD375-037F-43D0-B059-5172DA06796A}" type="slidenum">
              <a:rPr kumimoji="0" lang="de-CH" sz="820" b="0" i="0" u="none" strike="noStrike" kern="1200" cap="none" spc="0" normalizeH="0" baseline="0" noProof="0" smtClean="0">
                <a:ln>
                  <a:noFill/>
                </a:ln>
                <a:solidFill>
                  <a:prstClr val="black"/>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de-CH" sz="82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pic>
        <p:nvPicPr>
          <p:cNvPr id="8" name="Picture 18"/>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2279576" y="1835172"/>
            <a:ext cx="3470734" cy="2313822"/>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14"/>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6535987" y="1835172"/>
            <a:ext cx="3470733" cy="2313822"/>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2269811" y="4232579"/>
            <a:ext cx="3461575" cy="231078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0"/>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6535986" y="4232579"/>
            <a:ext cx="3470733" cy="23138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19304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fik 6">
            <a:hlinkClick r:id="rId3"/>
            <a:extLst>
              <a:ext uri="{FF2B5EF4-FFF2-40B4-BE49-F238E27FC236}">
                <a16:creationId xmlns:a16="http://schemas.microsoft.com/office/drawing/2014/main" id="{CB291490-9DBC-4A7A-F5F0-B30D6D998F1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11995" y="2094630"/>
            <a:ext cx="5628462" cy="2668739"/>
          </a:xfrm>
          <a:prstGeom prst="rect">
            <a:avLst/>
          </a:prstGeom>
        </p:spPr>
      </p:pic>
      <p:sp>
        <p:nvSpPr>
          <p:cNvPr id="2" name="Titel 1">
            <a:extLst>
              <a:ext uri="{FF2B5EF4-FFF2-40B4-BE49-F238E27FC236}">
                <a16:creationId xmlns:a16="http://schemas.microsoft.com/office/drawing/2014/main" id="{DA7CC7FC-9400-45C0-AEE5-559DC7B81768}"/>
              </a:ext>
            </a:extLst>
          </p:cNvPr>
          <p:cNvSpPr>
            <a:spLocks noGrp="1"/>
          </p:cNvSpPr>
          <p:nvPr>
            <p:ph type="title"/>
          </p:nvPr>
        </p:nvSpPr>
        <p:spPr/>
        <p:txBody>
          <a:bodyPr/>
          <a:lstStyle/>
          <a:p>
            <a:r>
              <a:rPr lang="de-CH"/>
              <a:t>Berufsmessen</a:t>
            </a:r>
            <a:endParaRPr lang="de-CH" dirty="0"/>
          </a:p>
        </p:txBody>
      </p:sp>
      <p:sp>
        <p:nvSpPr>
          <p:cNvPr id="6" name="Foliennummernplatzhalter 5">
            <a:extLst>
              <a:ext uri="{FF2B5EF4-FFF2-40B4-BE49-F238E27FC236}">
                <a16:creationId xmlns:a16="http://schemas.microsoft.com/office/drawing/2014/main" id="{B74ED3FD-0C67-4C9B-8116-779F4B8A0B5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42AD375-037F-43D0-B059-5172DA06796A}" type="slidenum">
              <a:rPr kumimoji="0" lang="de-CH" sz="820" b="0" i="0" u="none" strike="noStrike" kern="1200" cap="none" spc="0" normalizeH="0" baseline="0" noProof="0" smtClean="0">
                <a:ln>
                  <a:noFill/>
                </a:ln>
                <a:solidFill>
                  <a:prstClr val="black"/>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de-CH" sz="82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
        <p:nvSpPr>
          <p:cNvPr id="14" name="Textfeld 13"/>
          <p:cNvSpPr txBox="1"/>
          <p:nvPr/>
        </p:nvSpPr>
        <p:spPr>
          <a:xfrm>
            <a:off x="-20120839" y="13740163"/>
            <a:ext cx="419579" cy="45719"/>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CH" sz="20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
        <p:nvSpPr>
          <p:cNvPr id="11" name="Textfeld 10"/>
          <p:cNvSpPr txBox="1"/>
          <p:nvPr/>
        </p:nvSpPr>
        <p:spPr>
          <a:xfrm>
            <a:off x="833639" y="5073717"/>
            <a:ext cx="10878985" cy="430887"/>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CH" sz="2800" b="0" i="0" u="none" strike="noStrike" kern="1200" cap="none" spc="0" normalizeH="0" baseline="0" noProof="0" dirty="0">
                <a:ln>
                  <a:noFill/>
                </a:ln>
                <a:solidFill>
                  <a:srgbClr val="141414"/>
                </a:solidFill>
                <a:effectLst/>
                <a:uLnTx/>
                <a:uFillTx/>
                <a:latin typeface="Marcel"/>
                <a:ea typeface="+mn-ea"/>
                <a:cs typeface="+mn-cs"/>
              </a:rPr>
              <a:t>2. – 6. September 2026 in BERN	15. – 19. September 2027 in BERN </a:t>
            </a:r>
            <a:endParaRPr kumimoji="0" lang="de-CH" sz="26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pic>
        <p:nvPicPr>
          <p:cNvPr id="5" name="Grafik 4">
            <a:hlinkClick r:id="rId5"/>
          </p:cNvPr>
          <p:cNvPicPr>
            <a:picLocks noChangeAspect="1"/>
          </p:cNvPicPr>
          <p:nvPr/>
        </p:nvPicPr>
        <p:blipFill>
          <a:blip r:embed="rId6"/>
          <a:stretch>
            <a:fillRect/>
          </a:stretch>
        </p:blipFill>
        <p:spPr>
          <a:xfrm>
            <a:off x="838200" y="2433014"/>
            <a:ext cx="4536504" cy="1919909"/>
          </a:xfrm>
          <a:prstGeom prst="rect">
            <a:avLst/>
          </a:prstGeom>
        </p:spPr>
      </p:pic>
    </p:spTree>
    <p:extLst>
      <p:ext uri="{BB962C8B-B14F-4D97-AF65-F5344CB8AC3E}">
        <p14:creationId xmlns:p14="http://schemas.microsoft.com/office/powerpoint/2010/main" val="5576944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A7CC7FC-9400-45C0-AEE5-559DC7B81768}"/>
              </a:ext>
            </a:extLst>
          </p:cNvPr>
          <p:cNvSpPr>
            <a:spLocks noGrp="1"/>
          </p:cNvSpPr>
          <p:nvPr>
            <p:ph type="title"/>
          </p:nvPr>
        </p:nvSpPr>
        <p:spPr/>
        <p:txBody>
          <a:bodyPr/>
          <a:lstStyle/>
          <a:p>
            <a:r>
              <a:rPr lang="de-CH" dirty="0"/>
              <a:t>Wichtige Adressen</a:t>
            </a:r>
          </a:p>
        </p:txBody>
      </p:sp>
      <p:sp>
        <p:nvSpPr>
          <p:cNvPr id="6" name="Foliennummernplatzhalter 5">
            <a:extLst>
              <a:ext uri="{FF2B5EF4-FFF2-40B4-BE49-F238E27FC236}">
                <a16:creationId xmlns:a16="http://schemas.microsoft.com/office/drawing/2014/main" id="{B74ED3FD-0C67-4C9B-8116-779F4B8A0B5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42AD375-037F-43D0-B059-5172DA06796A}" type="slidenum">
              <a:rPr kumimoji="0" lang="de-CH" sz="820" b="0" i="0" u="none" strike="noStrike" kern="1200" cap="none" spc="0" normalizeH="0" baseline="0" noProof="0" smtClean="0">
                <a:ln>
                  <a:noFill/>
                </a:ln>
                <a:solidFill>
                  <a:prstClr val="black"/>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de-CH" sz="82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
        <p:nvSpPr>
          <p:cNvPr id="8" name="Textplatzhalter 3"/>
          <p:cNvSpPr txBox="1">
            <a:spLocks/>
          </p:cNvSpPr>
          <p:nvPr/>
        </p:nvSpPr>
        <p:spPr>
          <a:xfrm>
            <a:off x="838200" y="5095302"/>
            <a:ext cx="4532121" cy="382523"/>
          </a:xfrm>
          <a:prstGeom prst="rect">
            <a:avLst/>
          </a:prstGeom>
        </p:spPr>
        <p:txBody>
          <a:bodyPr lIns="0" tIns="0" rIns="0" bIns="0" anchor="b" anchorCtr="0"/>
          <a:lstStyle>
            <a:lvl1pPr marL="0" indent="0" algn="l" defTabSz="457200" rtl="0" eaLnBrk="1" latinLnBrk="0" hangingPunct="1">
              <a:spcBef>
                <a:spcPct val="20000"/>
              </a:spcBef>
              <a:buFont typeface="Arial"/>
              <a:buNone/>
              <a:defRPr sz="1500" kern="1200" baseline="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kumimoji="0" lang="de-CH" sz="2000" b="0" i="0" u="none" strike="noStrike" kern="1200" cap="none" spc="0" normalizeH="0" baseline="0" noProof="0" dirty="0">
                <a:ln>
                  <a:noFill/>
                </a:ln>
                <a:solidFill>
                  <a:prstClr val="black"/>
                </a:solidFill>
                <a:effectLst/>
                <a:uLnTx/>
                <a:uFillTx/>
                <a:latin typeface="Arial" panose="020B0604020202020204"/>
                <a:ea typeface="+mn-ea"/>
                <a:cs typeface="+mn-cs"/>
                <a:hlinkClick r:id="rId3"/>
              </a:rPr>
              <a:t>www.be.ch/biz</a:t>
            </a:r>
            <a:r>
              <a:rPr kumimoji="0" lang="de-CH" sz="2000" b="0" i="0" u="none" strike="noStrike" kern="1200" cap="none" spc="0" normalizeH="0" baseline="0" noProof="0" dirty="0">
                <a:ln>
                  <a:noFill/>
                </a:ln>
                <a:solidFill>
                  <a:prstClr val="black"/>
                </a:solidFill>
                <a:effectLst/>
                <a:uLnTx/>
                <a:uFillTx/>
                <a:latin typeface="Arial" panose="020B0604020202020204"/>
                <a:ea typeface="+mn-ea"/>
                <a:cs typeface="+mn-cs"/>
                <a:hlinkClick r:id="rId4"/>
              </a:rPr>
              <a:t> </a:t>
            </a:r>
            <a:endParaRPr kumimoji="0" lang="de-CH" sz="20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
        <p:nvSpPr>
          <p:cNvPr id="9" name="Textplatzhalter 3"/>
          <p:cNvSpPr txBox="1">
            <a:spLocks/>
          </p:cNvSpPr>
          <p:nvPr/>
        </p:nvSpPr>
        <p:spPr>
          <a:xfrm>
            <a:off x="6168008" y="5095301"/>
            <a:ext cx="4532121" cy="382523"/>
          </a:xfrm>
          <a:prstGeom prst="rect">
            <a:avLst/>
          </a:prstGeom>
        </p:spPr>
        <p:txBody>
          <a:bodyPr lIns="0" tIns="0" rIns="0" bIns="0" anchor="b" anchorCtr="0"/>
          <a:lstStyle>
            <a:lvl1pPr marL="0" indent="0" algn="l" defTabSz="457200" rtl="0" eaLnBrk="1" latinLnBrk="0" hangingPunct="1">
              <a:spcBef>
                <a:spcPct val="20000"/>
              </a:spcBef>
              <a:buFont typeface="Arial"/>
              <a:buNone/>
              <a:defRPr sz="1500" kern="1200" baseline="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kumimoji="0" lang="de-CH" sz="2000" b="0" i="0" u="none" strike="noStrike" kern="1200" cap="none" spc="0" normalizeH="0" baseline="0" noProof="0" dirty="0">
                <a:ln>
                  <a:noFill/>
                </a:ln>
                <a:solidFill>
                  <a:prstClr val="black"/>
                </a:solidFill>
                <a:effectLst/>
                <a:uLnTx/>
                <a:uFillTx/>
                <a:latin typeface="Arial" panose="020B0604020202020204"/>
                <a:ea typeface="+mn-ea"/>
                <a:cs typeface="+mn-cs"/>
                <a:hlinkClick r:id="rId5"/>
              </a:rPr>
              <a:t>www.berufsberatung.ch</a:t>
            </a:r>
            <a:endParaRPr kumimoji="0" lang="de-CH" sz="20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pic>
        <p:nvPicPr>
          <p:cNvPr id="3" name="Grafik 2">
            <a:hlinkClick r:id="rId3"/>
          </p:cNvPr>
          <p:cNvPicPr>
            <a:picLocks noChangeAspect="1"/>
          </p:cNvPicPr>
          <p:nvPr/>
        </p:nvPicPr>
        <p:blipFill>
          <a:blip r:embed="rId6"/>
          <a:stretch>
            <a:fillRect/>
          </a:stretch>
        </p:blipFill>
        <p:spPr>
          <a:xfrm>
            <a:off x="731050" y="2357182"/>
            <a:ext cx="5107260" cy="2653831"/>
          </a:xfrm>
          <a:prstGeom prst="rect">
            <a:avLst/>
          </a:prstGeom>
        </p:spPr>
      </p:pic>
      <p:pic>
        <p:nvPicPr>
          <p:cNvPr id="5" name="Grafik 4">
            <a:hlinkClick r:id="rId5"/>
            <a:extLst>
              <a:ext uri="{FF2B5EF4-FFF2-40B4-BE49-F238E27FC236}">
                <a16:creationId xmlns:a16="http://schemas.microsoft.com/office/drawing/2014/main" id="{DF1F67F1-3C85-8B78-CA38-6E7E88A72513}"/>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096000" y="2357182"/>
            <a:ext cx="5107260" cy="2664192"/>
          </a:xfrm>
          <a:prstGeom prst="rect">
            <a:avLst/>
          </a:prstGeom>
        </p:spPr>
      </p:pic>
    </p:spTree>
    <p:extLst>
      <p:ext uri="{BB962C8B-B14F-4D97-AF65-F5344CB8AC3E}">
        <p14:creationId xmlns:p14="http://schemas.microsoft.com/office/powerpoint/2010/main" val="13287145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1CEFE11-A4A3-4C0D-9B15-68F68DE8835B}"/>
              </a:ext>
            </a:extLst>
          </p:cNvPr>
          <p:cNvSpPr>
            <a:spLocks noGrp="1"/>
          </p:cNvSpPr>
          <p:nvPr>
            <p:ph type="title"/>
          </p:nvPr>
        </p:nvSpPr>
        <p:spPr/>
        <p:txBody>
          <a:bodyPr/>
          <a:lstStyle/>
          <a:p>
            <a:r>
              <a:rPr lang="de-CH" dirty="0"/>
              <a:t>Lehrstellensuche</a:t>
            </a:r>
          </a:p>
        </p:txBody>
      </p:sp>
      <p:sp>
        <p:nvSpPr>
          <p:cNvPr id="9" name="Rechteck 8"/>
          <p:cNvSpPr/>
          <p:nvPr/>
        </p:nvSpPr>
        <p:spPr>
          <a:xfrm rot="18900000">
            <a:off x="29719" y="2300053"/>
            <a:ext cx="2469356" cy="246935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CH"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3" name="Ellipse 2"/>
          <p:cNvSpPr/>
          <p:nvPr/>
        </p:nvSpPr>
        <p:spPr>
          <a:xfrm>
            <a:off x="788053" y="4365104"/>
            <a:ext cx="4608512" cy="4608512"/>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CH"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7" name="Ellipse 6"/>
          <p:cNvSpPr/>
          <p:nvPr/>
        </p:nvSpPr>
        <p:spPr>
          <a:xfrm>
            <a:off x="1868173" y="5301208"/>
            <a:ext cx="2448272" cy="2448272"/>
          </a:xfrm>
          <a:prstGeom prst="ellipse">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CH"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8" name="Rechteck 7"/>
          <p:cNvSpPr/>
          <p:nvPr/>
        </p:nvSpPr>
        <p:spPr>
          <a:xfrm rot="2700000">
            <a:off x="7646219" y="-1635569"/>
            <a:ext cx="1068260" cy="8402365"/>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CH"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21" name="Rechteck 20"/>
          <p:cNvSpPr/>
          <p:nvPr/>
        </p:nvSpPr>
        <p:spPr>
          <a:xfrm rot="2700000">
            <a:off x="8190691" y="-387387"/>
            <a:ext cx="1068260" cy="7820542"/>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CH" sz="1800" b="0" i="0" u="none" strike="noStrike" kern="1200" cap="none" spc="0" normalizeH="0" baseline="0" noProof="0" dirty="0">
              <a:ln>
                <a:noFill/>
              </a:ln>
              <a:solidFill>
                <a:prstClr val="white"/>
              </a:solidFill>
              <a:effectLst/>
              <a:uLnTx/>
              <a:uFillTx/>
              <a:latin typeface="Arial" panose="020B0604020202020204"/>
              <a:ea typeface="+mn-ea"/>
              <a:cs typeface="+mn-cs"/>
            </a:endParaRPr>
          </a:p>
        </p:txBody>
      </p:sp>
      <p:sp>
        <p:nvSpPr>
          <p:cNvPr id="22" name="Ellipse 21">
            <a:hlinkClick r:id="rId3" action="ppaction://hlinksldjump"/>
          </p:cNvPr>
          <p:cNvSpPr/>
          <p:nvPr/>
        </p:nvSpPr>
        <p:spPr>
          <a:xfrm>
            <a:off x="4088788" y="1722713"/>
            <a:ext cx="2448272" cy="2448272"/>
          </a:xfrm>
          <a:prstGeom prst="ellips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CH"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23" name="Rechteck 22"/>
          <p:cNvSpPr/>
          <p:nvPr/>
        </p:nvSpPr>
        <p:spPr>
          <a:xfrm rot="18900000">
            <a:off x="8163612" y="4185084"/>
            <a:ext cx="2232248" cy="2232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CH"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24" name="Rechteck 23"/>
          <p:cNvSpPr/>
          <p:nvPr/>
        </p:nvSpPr>
        <p:spPr>
          <a:xfrm rot="18900000">
            <a:off x="10482440" y="2304456"/>
            <a:ext cx="2232248" cy="4337443"/>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CH"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25" name="Titel 1">
            <a:extLst>
              <a:ext uri="{FF2B5EF4-FFF2-40B4-BE49-F238E27FC236}">
                <a16:creationId xmlns:a16="http://schemas.microsoft.com/office/drawing/2014/main" id="{71CEFE11-A4A3-4C0D-9B15-68F68DE8835B}"/>
              </a:ext>
            </a:extLst>
          </p:cNvPr>
          <p:cNvSpPr txBox="1">
            <a:spLocks/>
          </p:cNvSpPr>
          <p:nvPr/>
        </p:nvSpPr>
        <p:spPr>
          <a:xfrm rot="2700000">
            <a:off x="5749989" y="5973469"/>
            <a:ext cx="819080" cy="315897"/>
          </a:xfrm>
          <a:prstGeom prst="rect">
            <a:avLst/>
          </a:prstGeom>
        </p:spPr>
        <p:txBody>
          <a:bodyPr vert="horz" lIns="0" tIns="0" rIns="0" bIns="0" rtlCol="0" anchor="t">
            <a:noAutofit/>
          </a:bodyPr>
          <a:lstStyle>
            <a:lvl1pPr algn="l" defTabSz="447675" rtl="0" eaLnBrk="1" latinLnBrk="0" hangingPunct="1">
              <a:lnSpc>
                <a:spcPct val="100000"/>
              </a:lnSpc>
              <a:spcBef>
                <a:spcPct val="0"/>
              </a:spcBef>
              <a:buNone/>
              <a:defRPr sz="3400" kern="1200">
                <a:solidFill>
                  <a:schemeClr val="tx1"/>
                </a:solidFill>
                <a:latin typeface="+mj-lt"/>
                <a:ea typeface="+mj-ea"/>
                <a:cs typeface="+mj-cs"/>
              </a:defRPr>
            </a:lvl1pPr>
          </a:lstStyle>
          <a:p>
            <a:pPr marL="0" marR="0" lvl="0" indent="0" algn="l" defTabSz="447675" rtl="0" eaLnBrk="1" fontAlgn="auto" latinLnBrk="0" hangingPunct="1">
              <a:lnSpc>
                <a:spcPct val="100000"/>
              </a:lnSpc>
              <a:spcBef>
                <a:spcPct val="0"/>
              </a:spcBef>
              <a:spcAft>
                <a:spcPts val="0"/>
              </a:spcAft>
              <a:buClrTx/>
              <a:buSzTx/>
              <a:buFontTx/>
              <a:buNone/>
              <a:tabLst/>
              <a:defRPr/>
            </a:pPr>
            <a:r>
              <a:rPr kumimoji="0" lang="de-CH" sz="2000" b="1" i="0" u="none" strike="noStrike" kern="1200" cap="none" spc="0" normalizeH="0" baseline="0" noProof="0" dirty="0">
                <a:ln>
                  <a:noFill/>
                </a:ln>
                <a:solidFill>
                  <a:prstClr val="white"/>
                </a:solidFill>
                <a:effectLst/>
                <a:uLnTx/>
                <a:uFillTx/>
                <a:latin typeface="Arial" panose="020B0604020202020204"/>
                <a:ea typeface="+mj-ea"/>
                <a:cs typeface="+mj-cs"/>
              </a:rPr>
              <a:t>Noten</a:t>
            </a:r>
          </a:p>
        </p:txBody>
      </p:sp>
      <p:sp>
        <p:nvSpPr>
          <p:cNvPr id="26" name="Titel 1">
            <a:extLst>
              <a:ext uri="{FF2B5EF4-FFF2-40B4-BE49-F238E27FC236}">
                <a16:creationId xmlns:a16="http://schemas.microsoft.com/office/drawing/2014/main" id="{71CEFE11-A4A3-4C0D-9B15-68F68DE8835B}"/>
              </a:ext>
            </a:extLst>
          </p:cNvPr>
          <p:cNvSpPr txBox="1">
            <a:spLocks/>
          </p:cNvSpPr>
          <p:nvPr/>
        </p:nvSpPr>
        <p:spPr>
          <a:xfrm rot="18900000">
            <a:off x="4598683" y="3881508"/>
            <a:ext cx="3255725" cy="377836"/>
          </a:xfrm>
          <a:prstGeom prst="rect">
            <a:avLst/>
          </a:prstGeom>
        </p:spPr>
        <p:txBody>
          <a:bodyPr vert="horz" lIns="0" tIns="0" rIns="0" bIns="0" rtlCol="0" anchor="t">
            <a:noAutofit/>
          </a:bodyPr>
          <a:lstStyle>
            <a:lvl1pPr algn="l" defTabSz="447675" rtl="0" eaLnBrk="1" latinLnBrk="0" hangingPunct="1">
              <a:lnSpc>
                <a:spcPct val="100000"/>
              </a:lnSpc>
              <a:spcBef>
                <a:spcPct val="0"/>
              </a:spcBef>
              <a:buNone/>
              <a:defRPr sz="3400" kern="1200">
                <a:solidFill>
                  <a:schemeClr val="tx1"/>
                </a:solidFill>
                <a:latin typeface="+mj-lt"/>
                <a:ea typeface="+mj-ea"/>
                <a:cs typeface="+mj-cs"/>
              </a:defRPr>
            </a:lvl1pPr>
          </a:lstStyle>
          <a:p>
            <a:pPr marL="0" marR="0" lvl="0" indent="0" algn="l" defTabSz="447675" rtl="0" eaLnBrk="1" fontAlgn="auto" latinLnBrk="0" hangingPunct="1">
              <a:lnSpc>
                <a:spcPct val="100000"/>
              </a:lnSpc>
              <a:spcBef>
                <a:spcPct val="0"/>
              </a:spcBef>
              <a:spcAft>
                <a:spcPts val="0"/>
              </a:spcAft>
              <a:buClrTx/>
              <a:buSzTx/>
              <a:buFontTx/>
              <a:buNone/>
              <a:tabLst/>
              <a:defRPr/>
            </a:pPr>
            <a:r>
              <a:rPr kumimoji="0" lang="de-CH" sz="2000" b="1" i="0" u="none" strike="noStrike" kern="1200" cap="none" spc="30" normalizeH="0" baseline="0" noProof="0" dirty="0">
                <a:ln>
                  <a:noFill/>
                </a:ln>
                <a:solidFill>
                  <a:prstClr val="white"/>
                </a:solidFill>
                <a:effectLst/>
                <a:uLnTx/>
                <a:uFillTx/>
                <a:latin typeface="Arial" panose="020B0604020202020204"/>
                <a:ea typeface="+mj-ea"/>
                <a:cs typeface="+mj-cs"/>
              </a:rPr>
              <a:t>Schlüsselkompetenzen</a:t>
            </a:r>
          </a:p>
        </p:txBody>
      </p:sp>
      <p:sp>
        <p:nvSpPr>
          <p:cNvPr id="27" name="Titel 1">
            <a:extLst>
              <a:ext uri="{FF2B5EF4-FFF2-40B4-BE49-F238E27FC236}">
                <a16:creationId xmlns:a16="http://schemas.microsoft.com/office/drawing/2014/main" id="{71CEFE11-A4A3-4C0D-9B15-68F68DE8835B}"/>
              </a:ext>
            </a:extLst>
          </p:cNvPr>
          <p:cNvSpPr txBox="1">
            <a:spLocks/>
          </p:cNvSpPr>
          <p:nvPr/>
        </p:nvSpPr>
        <p:spPr>
          <a:xfrm rot="2684696">
            <a:off x="1513433" y="4955268"/>
            <a:ext cx="3140154" cy="3140152"/>
          </a:xfrm>
          <a:prstGeom prst="rect">
            <a:avLst/>
          </a:prstGeom>
        </p:spPr>
        <p:txBody>
          <a:bodyPr vert="horz" lIns="0" tIns="0" rIns="0" bIns="0" rtlCol="0" anchor="t">
            <a:prstTxWarp prst="textArchUp">
              <a:avLst>
                <a:gd name="adj" fmla="val 10772496"/>
              </a:avLst>
            </a:prstTxWarp>
            <a:noAutofit/>
          </a:bodyPr>
          <a:lstStyle>
            <a:lvl1pPr algn="l" defTabSz="447675" rtl="0" eaLnBrk="1" latinLnBrk="0" hangingPunct="1">
              <a:lnSpc>
                <a:spcPct val="100000"/>
              </a:lnSpc>
              <a:spcBef>
                <a:spcPct val="0"/>
              </a:spcBef>
              <a:buNone/>
              <a:defRPr sz="3400" kern="1200">
                <a:solidFill>
                  <a:schemeClr val="tx1"/>
                </a:solidFill>
                <a:latin typeface="+mj-lt"/>
                <a:ea typeface="+mj-ea"/>
                <a:cs typeface="+mj-cs"/>
              </a:defRPr>
            </a:lvl1pPr>
          </a:lstStyle>
          <a:p>
            <a:pPr marL="0" marR="0" lvl="0" indent="0" algn="l" defTabSz="447675" rtl="0" eaLnBrk="1" fontAlgn="auto" latinLnBrk="0" hangingPunct="1">
              <a:lnSpc>
                <a:spcPct val="100000"/>
              </a:lnSpc>
              <a:spcBef>
                <a:spcPct val="0"/>
              </a:spcBef>
              <a:spcAft>
                <a:spcPts val="0"/>
              </a:spcAft>
              <a:buClrTx/>
              <a:buSzTx/>
              <a:buFontTx/>
              <a:buNone/>
              <a:tabLst/>
              <a:defRPr/>
            </a:pPr>
            <a:r>
              <a:rPr kumimoji="0" lang="de-CH" sz="2000" b="1" i="0" u="none" strike="noStrike" kern="1200" cap="none" spc="60" normalizeH="0" baseline="0" noProof="0" dirty="0">
                <a:ln>
                  <a:noFill/>
                </a:ln>
                <a:solidFill>
                  <a:prstClr val="white"/>
                </a:solidFill>
                <a:effectLst/>
                <a:uLnTx/>
                <a:uFillTx/>
                <a:latin typeface="Arial" panose="020B0604020202020204"/>
                <a:ea typeface="+mj-ea"/>
                <a:cs typeface="+mj-cs"/>
              </a:rPr>
              <a:t>Bewerbungsgespräch</a:t>
            </a:r>
          </a:p>
        </p:txBody>
      </p:sp>
      <p:sp>
        <p:nvSpPr>
          <p:cNvPr id="28" name="Titel 1">
            <a:extLst>
              <a:ext uri="{FF2B5EF4-FFF2-40B4-BE49-F238E27FC236}">
                <a16:creationId xmlns:a16="http://schemas.microsoft.com/office/drawing/2014/main" id="{71CEFE11-A4A3-4C0D-9B15-68F68DE8835B}"/>
              </a:ext>
            </a:extLst>
          </p:cNvPr>
          <p:cNvSpPr txBox="1">
            <a:spLocks/>
          </p:cNvSpPr>
          <p:nvPr/>
        </p:nvSpPr>
        <p:spPr>
          <a:xfrm rot="898658">
            <a:off x="2158880" y="5589240"/>
            <a:ext cx="1872209" cy="1800200"/>
          </a:xfrm>
          <a:prstGeom prst="rect">
            <a:avLst/>
          </a:prstGeom>
        </p:spPr>
        <p:txBody>
          <a:bodyPr vert="horz" lIns="0" tIns="0" rIns="0" bIns="0" rtlCol="0" anchor="t">
            <a:prstTxWarp prst="textArchUp">
              <a:avLst>
                <a:gd name="adj" fmla="val 10800000"/>
              </a:avLst>
            </a:prstTxWarp>
            <a:noAutofit/>
          </a:bodyPr>
          <a:lstStyle>
            <a:lvl1pPr algn="l" defTabSz="447675" rtl="0" eaLnBrk="1" latinLnBrk="0" hangingPunct="1">
              <a:lnSpc>
                <a:spcPct val="100000"/>
              </a:lnSpc>
              <a:spcBef>
                <a:spcPct val="0"/>
              </a:spcBef>
              <a:buNone/>
              <a:defRPr sz="3400" kern="1200">
                <a:solidFill>
                  <a:schemeClr val="tx1"/>
                </a:solidFill>
                <a:latin typeface="+mj-lt"/>
                <a:ea typeface="+mj-ea"/>
                <a:cs typeface="+mj-cs"/>
              </a:defRPr>
            </a:lvl1pPr>
          </a:lstStyle>
          <a:p>
            <a:pPr marL="0" marR="0" lvl="0" indent="0" algn="l" defTabSz="447675" rtl="0" eaLnBrk="1" fontAlgn="auto" latinLnBrk="0" hangingPunct="1">
              <a:lnSpc>
                <a:spcPct val="100000"/>
              </a:lnSpc>
              <a:spcBef>
                <a:spcPct val="0"/>
              </a:spcBef>
              <a:spcAft>
                <a:spcPts val="0"/>
              </a:spcAft>
              <a:buClrTx/>
              <a:buSzTx/>
              <a:buFontTx/>
              <a:buNone/>
              <a:tabLst/>
              <a:defRPr/>
            </a:pPr>
            <a:r>
              <a:rPr kumimoji="0" lang="de-CH" sz="2000" b="1" i="0" u="none" strike="noStrike" kern="1200" cap="none" spc="60" normalizeH="0" baseline="0" noProof="0" dirty="0">
                <a:ln>
                  <a:noFill/>
                </a:ln>
                <a:solidFill>
                  <a:prstClr val="white"/>
                </a:solidFill>
                <a:effectLst/>
                <a:uLnTx/>
                <a:uFillTx/>
                <a:latin typeface="Arial" panose="020B0604020202020204"/>
                <a:ea typeface="+mj-ea"/>
                <a:cs typeface="+mj-cs"/>
              </a:rPr>
              <a:t>Bewerbungsdossier</a:t>
            </a:r>
          </a:p>
        </p:txBody>
      </p:sp>
      <p:sp>
        <p:nvSpPr>
          <p:cNvPr id="30" name="Titel 1">
            <a:extLst>
              <a:ext uri="{FF2B5EF4-FFF2-40B4-BE49-F238E27FC236}">
                <a16:creationId xmlns:a16="http://schemas.microsoft.com/office/drawing/2014/main" id="{71CEFE11-A4A3-4C0D-9B15-68F68DE8835B}"/>
              </a:ext>
            </a:extLst>
          </p:cNvPr>
          <p:cNvSpPr txBox="1">
            <a:spLocks/>
          </p:cNvSpPr>
          <p:nvPr/>
        </p:nvSpPr>
        <p:spPr>
          <a:xfrm rot="18900000">
            <a:off x="911048" y="4006592"/>
            <a:ext cx="2197655" cy="377836"/>
          </a:xfrm>
          <a:prstGeom prst="rect">
            <a:avLst/>
          </a:prstGeom>
        </p:spPr>
        <p:txBody>
          <a:bodyPr vert="horz" lIns="0" tIns="0" rIns="0" bIns="0" rtlCol="0" anchor="t">
            <a:noAutofit/>
          </a:bodyPr>
          <a:lstStyle>
            <a:lvl1pPr algn="l" defTabSz="447675" rtl="0" eaLnBrk="1" latinLnBrk="0" hangingPunct="1">
              <a:lnSpc>
                <a:spcPct val="100000"/>
              </a:lnSpc>
              <a:spcBef>
                <a:spcPct val="0"/>
              </a:spcBef>
              <a:buNone/>
              <a:defRPr sz="3400" kern="1200">
                <a:solidFill>
                  <a:schemeClr val="tx1"/>
                </a:solidFill>
                <a:latin typeface="+mj-lt"/>
                <a:ea typeface="+mj-ea"/>
                <a:cs typeface="+mj-cs"/>
              </a:defRPr>
            </a:lvl1pPr>
          </a:lstStyle>
          <a:p>
            <a:pPr marL="0" marR="0" lvl="0" indent="0" algn="l" defTabSz="447675" rtl="0" eaLnBrk="1" fontAlgn="auto" latinLnBrk="0" hangingPunct="1">
              <a:lnSpc>
                <a:spcPct val="100000"/>
              </a:lnSpc>
              <a:spcBef>
                <a:spcPct val="0"/>
              </a:spcBef>
              <a:spcAft>
                <a:spcPts val="0"/>
              </a:spcAft>
              <a:buClrTx/>
              <a:buSzTx/>
              <a:buFontTx/>
              <a:buNone/>
              <a:tabLst/>
              <a:defRPr/>
            </a:pPr>
            <a:r>
              <a:rPr kumimoji="0" lang="de-CH" sz="2000" b="1" i="0" u="none" strike="noStrike" kern="1200" cap="none" spc="0" normalizeH="0" baseline="0" noProof="0" dirty="0">
                <a:ln>
                  <a:noFill/>
                </a:ln>
                <a:solidFill>
                  <a:prstClr val="white"/>
                </a:solidFill>
                <a:effectLst/>
                <a:uLnTx/>
                <a:uFillTx/>
                <a:latin typeface="Arial" panose="020B0604020202020204"/>
                <a:ea typeface="+mj-ea"/>
                <a:cs typeface="+mj-cs"/>
              </a:rPr>
              <a:t>Lehrstellenmarkt</a:t>
            </a:r>
          </a:p>
        </p:txBody>
      </p:sp>
      <p:sp>
        <p:nvSpPr>
          <p:cNvPr id="31" name="Rechteck 30"/>
          <p:cNvSpPr/>
          <p:nvPr/>
        </p:nvSpPr>
        <p:spPr>
          <a:xfrm rot="18900000">
            <a:off x="6977094" y="5595648"/>
            <a:ext cx="1447334" cy="1432839"/>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CH"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32" name="Titel 1">
            <a:extLst>
              <a:ext uri="{FF2B5EF4-FFF2-40B4-BE49-F238E27FC236}">
                <a16:creationId xmlns:a16="http://schemas.microsoft.com/office/drawing/2014/main" id="{71CEFE11-A4A3-4C0D-9B15-68F68DE8835B}"/>
              </a:ext>
            </a:extLst>
          </p:cNvPr>
          <p:cNvSpPr txBox="1">
            <a:spLocks/>
          </p:cNvSpPr>
          <p:nvPr/>
        </p:nvSpPr>
        <p:spPr>
          <a:xfrm rot="18900000">
            <a:off x="9083036" y="2584989"/>
            <a:ext cx="2936728" cy="377836"/>
          </a:xfrm>
          <a:prstGeom prst="rect">
            <a:avLst/>
          </a:prstGeom>
        </p:spPr>
        <p:txBody>
          <a:bodyPr vert="horz" lIns="0" tIns="0" rIns="0" bIns="0" rtlCol="0" anchor="t">
            <a:noAutofit/>
          </a:bodyPr>
          <a:lstStyle>
            <a:lvl1pPr algn="l" defTabSz="447675" rtl="0" eaLnBrk="1" latinLnBrk="0" hangingPunct="1">
              <a:lnSpc>
                <a:spcPct val="100000"/>
              </a:lnSpc>
              <a:spcBef>
                <a:spcPct val="0"/>
              </a:spcBef>
              <a:buNone/>
              <a:defRPr sz="3400" kern="1200">
                <a:solidFill>
                  <a:schemeClr val="tx1"/>
                </a:solidFill>
                <a:latin typeface="+mj-lt"/>
                <a:ea typeface="+mj-ea"/>
                <a:cs typeface="+mj-cs"/>
              </a:defRPr>
            </a:lvl1pPr>
          </a:lstStyle>
          <a:p>
            <a:pPr marL="0" marR="0" lvl="0" indent="0" algn="l" defTabSz="447675" rtl="0" eaLnBrk="1" fontAlgn="auto" latinLnBrk="0" hangingPunct="1">
              <a:lnSpc>
                <a:spcPct val="100000"/>
              </a:lnSpc>
              <a:spcBef>
                <a:spcPct val="0"/>
              </a:spcBef>
              <a:spcAft>
                <a:spcPts val="0"/>
              </a:spcAft>
              <a:buClrTx/>
              <a:buSzTx/>
              <a:buFontTx/>
              <a:buNone/>
              <a:tabLst/>
              <a:defRPr/>
            </a:pPr>
            <a:r>
              <a:rPr kumimoji="0" lang="de-CH" sz="2000" b="1" i="0" u="none" strike="noStrike" kern="1200" cap="none" spc="30" normalizeH="0" baseline="0" noProof="0" dirty="0">
                <a:ln>
                  <a:noFill/>
                </a:ln>
                <a:solidFill>
                  <a:prstClr val="white"/>
                </a:solidFill>
                <a:effectLst/>
                <a:uLnTx/>
                <a:uFillTx/>
                <a:latin typeface="Arial" panose="020B0604020202020204"/>
                <a:ea typeface="+mj-ea"/>
                <a:cs typeface="+mj-cs"/>
              </a:rPr>
              <a:t>Schnupperlehre</a:t>
            </a:r>
          </a:p>
        </p:txBody>
      </p:sp>
      <p:sp>
        <p:nvSpPr>
          <p:cNvPr id="33" name="Titel 1">
            <a:extLst>
              <a:ext uri="{FF2B5EF4-FFF2-40B4-BE49-F238E27FC236}">
                <a16:creationId xmlns:a16="http://schemas.microsoft.com/office/drawing/2014/main" id="{71CEFE11-A4A3-4C0D-9B15-68F68DE8835B}"/>
              </a:ext>
            </a:extLst>
          </p:cNvPr>
          <p:cNvSpPr txBox="1">
            <a:spLocks/>
          </p:cNvSpPr>
          <p:nvPr/>
        </p:nvSpPr>
        <p:spPr>
          <a:xfrm rot="2700000">
            <a:off x="9011094" y="5091911"/>
            <a:ext cx="2936728" cy="377836"/>
          </a:xfrm>
          <a:prstGeom prst="rect">
            <a:avLst/>
          </a:prstGeom>
        </p:spPr>
        <p:txBody>
          <a:bodyPr vert="horz" lIns="0" tIns="0" rIns="0" bIns="0" rtlCol="0" anchor="t">
            <a:noAutofit/>
          </a:bodyPr>
          <a:lstStyle>
            <a:lvl1pPr algn="l" defTabSz="447675" rtl="0" eaLnBrk="1" latinLnBrk="0" hangingPunct="1">
              <a:lnSpc>
                <a:spcPct val="100000"/>
              </a:lnSpc>
              <a:spcBef>
                <a:spcPct val="0"/>
              </a:spcBef>
              <a:buNone/>
              <a:defRPr sz="3400" kern="1200">
                <a:solidFill>
                  <a:schemeClr val="tx1"/>
                </a:solidFill>
                <a:latin typeface="+mj-lt"/>
                <a:ea typeface="+mj-ea"/>
                <a:cs typeface="+mj-cs"/>
              </a:defRPr>
            </a:lvl1pPr>
          </a:lstStyle>
          <a:p>
            <a:pPr marL="0" marR="0" lvl="0" indent="0" algn="l" defTabSz="447675" rtl="0" eaLnBrk="1" fontAlgn="auto" latinLnBrk="0" hangingPunct="1">
              <a:lnSpc>
                <a:spcPct val="100000"/>
              </a:lnSpc>
              <a:spcBef>
                <a:spcPct val="0"/>
              </a:spcBef>
              <a:spcAft>
                <a:spcPts val="0"/>
              </a:spcAft>
              <a:buClrTx/>
              <a:buSzTx/>
              <a:buFontTx/>
              <a:buNone/>
              <a:tabLst/>
              <a:defRPr/>
            </a:pPr>
            <a:r>
              <a:rPr kumimoji="0" lang="de-CH" sz="2000" b="1" i="0" u="none" strike="noStrike" kern="1200" cap="none" spc="30" normalizeH="0" baseline="0" noProof="0" dirty="0">
                <a:ln>
                  <a:noFill/>
                </a:ln>
                <a:solidFill>
                  <a:prstClr val="white"/>
                </a:solidFill>
                <a:effectLst/>
                <a:uLnTx/>
                <a:uFillTx/>
                <a:latin typeface="Arial" panose="020B0604020202020204"/>
                <a:ea typeface="+mj-ea"/>
                <a:cs typeface="+mj-cs"/>
              </a:rPr>
              <a:t>Schultyp</a:t>
            </a:r>
          </a:p>
        </p:txBody>
      </p:sp>
      <p:sp>
        <p:nvSpPr>
          <p:cNvPr id="34" name="Titel 1">
            <a:extLst>
              <a:ext uri="{FF2B5EF4-FFF2-40B4-BE49-F238E27FC236}">
                <a16:creationId xmlns:a16="http://schemas.microsoft.com/office/drawing/2014/main" id="{71CEFE11-A4A3-4C0D-9B15-68F68DE8835B}"/>
              </a:ext>
            </a:extLst>
          </p:cNvPr>
          <p:cNvSpPr txBox="1">
            <a:spLocks/>
          </p:cNvSpPr>
          <p:nvPr/>
        </p:nvSpPr>
        <p:spPr>
          <a:xfrm rot="18900000">
            <a:off x="6502317" y="5094227"/>
            <a:ext cx="3041044" cy="377836"/>
          </a:xfrm>
          <a:prstGeom prst="rect">
            <a:avLst/>
          </a:prstGeom>
        </p:spPr>
        <p:txBody>
          <a:bodyPr vert="horz" lIns="0" tIns="0" rIns="0" bIns="0" rtlCol="0" anchor="t">
            <a:noAutofit/>
          </a:bodyPr>
          <a:lstStyle>
            <a:lvl1pPr algn="l" defTabSz="447675" rtl="0" eaLnBrk="1" latinLnBrk="0" hangingPunct="1">
              <a:lnSpc>
                <a:spcPct val="100000"/>
              </a:lnSpc>
              <a:spcBef>
                <a:spcPct val="0"/>
              </a:spcBef>
              <a:buNone/>
              <a:defRPr sz="3400" kern="1200">
                <a:solidFill>
                  <a:schemeClr val="tx1"/>
                </a:solidFill>
                <a:latin typeface="+mj-lt"/>
                <a:ea typeface="+mj-ea"/>
                <a:cs typeface="+mj-cs"/>
              </a:defRPr>
            </a:lvl1pPr>
          </a:lstStyle>
          <a:p>
            <a:pPr marL="0" marR="0" lvl="0" indent="0" algn="l" defTabSz="447675" rtl="0" eaLnBrk="1" fontAlgn="auto" latinLnBrk="0" hangingPunct="1">
              <a:lnSpc>
                <a:spcPct val="100000"/>
              </a:lnSpc>
              <a:spcBef>
                <a:spcPct val="0"/>
              </a:spcBef>
              <a:spcAft>
                <a:spcPts val="0"/>
              </a:spcAft>
              <a:buClrTx/>
              <a:buSzTx/>
              <a:buFontTx/>
              <a:buNone/>
              <a:tabLst/>
              <a:defRPr/>
            </a:pPr>
            <a:r>
              <a:rPr kumimoji="0" lang="de-CH" sz="2000" b="1" i="0" u="none" strike="noStrike" kern="1200" cap="none" spc="0" normalizeH="0" baseline="0" noProof="0" dirty="0">
                <a:ln>
                  <a:noFill/>
                </a:ln>
                <a:solidFill>
                  <a:prstClr val="white"/>
                </a:solidFill>
                <a:effectLst/>
                <a:uLnTx/>
                <a:uFillTx/>
                <a:latin typeface="Arial" panose="020B0604020202020204"/>
                <a:ea typeface="+mj-ea"/>
                <a:cs typeface="+mj-cs"/>
              </a:rPr>
              <a:t>Eignungs-</a:t>
            </a:r>
          </a:p>
          <a:p>
            <a:pPr marL="0" marR="0" lvl="0" indent="0" algn="l" defTabSz="447675" rtl="0" eaLnBrk="1" fontAlgn="auto" latinLnBrk="0" hangingPunct="1">
              <a:lnSpc>
                <a:spcPct val="100000"/>
              </a:lnSpc>
              <a:spcBef>
                <a:spcPct val="0"/>
              </a:spcBef>
              <a:spcAft>
                <a:spcPts val="0"/>
              </a:spcAft>
              <a:buClrTx/>
              <a:buSzTx/>
              <a:buFontTx/>
              <a:buNone/>
              <a:tabLst/>
              <a:defRPr/>
            </a:pPr>
            <a:r>
              <a:rPr kumimoji="0" lang="de-CH" sz="2000" b="1" i="0" u="none" strike="noStrike" kern="1200" cap="none" spc="0" normalizeH="0" baseline="0" noProof="0" dirty="0">
                <a:ln>
                  <a:noFill/>
                </a:ln>
                <a:solidFill>
                  <a:prstClr val="white"/>
                </a:solidFill>
                <a:effectLst/>
                <a:uLnTx/>
                <a:uFillTx/>
                <a:latin typeface="Arial" panose="020B0604020202020204"/>
                <a:ea typeface="+mj-ea"/>
                <a:cs typeface="+mj-cs"/>
              </a:rPr>
              <a:t>test</a:t>
            </a:r>
          </a:p>
        </p:txBody>
      </p:sp>
      <p:sp>
        <p:nvSpPr>
          <p:cNvPr id="35" name="Titel 1">
            <a:extLst>
              <a:ext uri="{FF2B5EF4-FFF2-40B4-BE49-F238E27FC236}">
                <a16:creationId xmlns:a16="http://schemas.microsoft.com/office/drawing/2014/main" id="{71CEFE11-A4A3-4C0D-9B15-68F68DE8835B}"/>
              </a:ext>
            </a:extLst>
          </p:cNvPr>
          <p:cNvSpPr txBox="1">
            <a:spLocks/>
          </p:cNvSpPr>
          <p:nvPr/>
        </p:nvSpPr>
        <p:spPr>
          <a:xfrm rot="19825532">
            <a:off x="4439816" y="2150440"/>
            <a:ext cx="1728192" cy="1659997"/>
          </a:xfrm>
          <a:prstGeom prst="rect">
            <a:avLst/>
          </a:prstGeom>
        </p:spPr>
        <p:txBody>
          <a:bodyPr vert="horz" lIns="0" tIns="0" rIns="0" bIns="0" rtlCol="0" anchor="t">
            <a:prstTxWarp prst="textArchDown">
              <a:avLst>
                <a:gd name="adj" fmla="val 21508027"/>
              </a:avLst>
            </a:prstTxWarp>
            <a:noAutofit/>
          </a:bodyPr>
          <a:lstStyle>
            <a:lvl1pPr algn="l" defTabSz="447675" rtl="0" eaLnBrk="1" latinLnBrk="0" hangingPunct="1">
              <a:lnSpc>
                <a:spcPct val="100000"/>
              </a:lnSpc>
              <a:spcBef>
                <a:spcPct val="0"/>
              </a:spcBef>
              <a:buNone/>
              <a:defRPr sz="3400" kern="1200">
                <a:solidFill>
                  <a:schemeClr val="tx1"/>
                </a:solidFill>
                <a:latin typeface="+mj-lt"/>
                <a:ea typeface="+mj-ea"/>
                <a:cs typeface="+mj-cs"/>
              </a:defRPr>
            </a:lvl1pPr>
          </a:lstStyle>
          <a:p>
            <a:pPr marL="0" marR="0" lvl="0" indent="0" algn="l" defTabSz="447675" rtl="0" eaLnBrk="1" fontAlgn="auto" latinLnBrk="0" hangingPunct="1">
              <a:lnSpc>
                <a:spcPct val="100000"/>
              </a:lnSpc>
              <a:spcBef>
                <a:spcPct val="0"/>
              </a:spcBef>
              <a:spcAft>
                <a:spcPts val="0"/>
              </a:spcAft>
              <a:buClrTx/>
              <a:buSzTx/>
              <a:buFontTx/>
              <a:buNone/>
              <a:tabLst/>
              <a:defRPr/>
            </a:pPr>
            <a:r>
              <a:rPr kumimoji="0" lang="de-CH" sz="2000" b="1" i="0" u="none" strike="noStrike" kern="1200" cap="none" spc="60" normalizeH="0" baseline="0" noProof="0" dirty="0">
                <a:ln>
                  <a:noFill/>
                </a:ln>
                <a:solidFill>
                  <a:prstClr val="white"/>
                </a:solidFill>
                <a:effectLst/>
                <a:uLnTx/>
                <a:uFillTx/>
                <a:latin typeface="Arial" panose="020B0604020202020204"/>
                <a:ea typeface="+mj-ea"/>
                <a:cs typeface="+mj-cs"/>
              </a:rPr>
              <a:t>Timing</a:t>
            </a:r>
          </a:p>
        </p:txBody>
      </p:sp>
      <mc:AlternateContent xmlns:mc="http://schemas.openxmlformats.org/markup-compatibility/2006" xmlns:pslz="http://schemas.microsoft.com/office/powerpoint/2016/slidezoom">
        <mc:Choice Requires="pslz">
          <p:graphicFrame>
            <p:nvGraphicFramePr>
              <p:cNvPr id="5" name="Folienzoom 4">
                <a:extLst>
                  <a:ext uri="{FF2B5EF4-FFF2-40B4-BE49-F238E27FC236}">
                    <a16:creationId xmlns:a16="http://schemas.microsoft.com/office/drawing/2014/main" id="{54C3906C-AA8D-0BB2-2A02-59330FA42F6B}"/>
                  </a:ext>
                </a:extLst>
              </p:cNvPr>
              <p:cNvGraphicFramePr>
                <a:graphicFrameLocks noChangeAspect="1"/>
              </p:cNvGraphicFramePr>
              <p:nvPr/>
            </p:nvGraphicFramePr>
            <p:xfrm>
              <a:off x="7149763" y="1412776"/>
              <a:ext cx="1552444" cy="873250"/>
            </p:xfrm>
            <a:graphic>
              <a:graphicData uri="http://schemas.microsoft.com/office/powerpoint/2016/slidezoom">
                <pslz:sldZm>
                  <pslz:sldZmObj sldId="308" cId="3743516228">
                    <pslz:zmPr id="{77190678-A26A-4E28-9DFC-48C5E037470A}" returnToParent="0" transitionDur="1000">
                      <p166:blipFill xmlns:p166="http://schemas.microsoft.com/office/powerpoint/2016/6/main">
                        <a:blip r:embed="rId4"/>
                        <a:stretch>
                          <a:fillRect/>
                        </a:stretch>
                      </p166:blipFill>
                      <p166:spPr xmlns:p166="http://schemas.microsoft.com/office/powerpoint/2016/6/main">
                        <a:xfrm>
                          <a:off x="0" y="0"/>
                          <a:ext cx="1552444" cy="873250"/>
                        </a:xfrm>
                        <a:prstGeom prst="rect">
                          <a:avLst/>
                        </a:prstGeom>
                        <a:ln w="3175">
                          <a:solidFill>
                            <a:prstClr val="ltGray"/>
                          </a:solidFill>
                        </a:ln>
                      </p166:spPr>
                    </pslz:zmPr>
                  </pslz:sldZmObj>
                </pslz:sldZm>
              </a:graphicData>
            </a:graphic>
          </p:graphicFrame>
        </mc:Choice>
        <mc:Fallback xmlns="">
          <p:pic>
            <p:nvPicPr>
              <p:cNvPr id="5" name="Folienzoom 4">
                <a:hlinkClick r:id="rId5" action="ppaction://hlinksldjump"/>
                <a:extLst>
                  <a:ext uri="{FF2B5EF4-FFF2-40B4-BE49-F238E27FC236}">
                    <a16:creationId xmlns:a16="http://schemas.microsoft.com/office/drawing/2014/main" id="{54C3906C-AA8D-0BB2-2A02-59330FA42F6B}"/>
                  </a:ext>
                </a:extLst>
              </p:cNvPr>
              <p:cNvPicPr>
                <a:picLocks noGrp="1" noRot="1" noChangeAspect="1" noMove="1" noResize="1" noEditPoints="1" noAdjustHandles="1" noChangeArrowheads="1" noChangeShapeType="1"/>
              </p:cNvPicPr>
              <p:nvPr/>
            </p:nvPicPr>
            <p:blipFill>
              <a:blip r:embed="rId6"/>
              <a:stretch>
                <a:fillRect/>
              </a:stretch>
            </p:blipFill>
            <p:spPr>
              <a:xfrm>
                <a:off x="7149763" y="1412776"/>
                <a:ext cx="1552444" cy="873250"/>
              </a:xfrm>
              <a:prstGeom prst="rect">
                <a:avLst/>
              </a:prstGeom>
              <a:ln w="3175">
                <a:solidFill>
                  <a:prstClr val="ltGray"/>
                </a:solidFill>
              </a:ln>
            </p:spPr>
          </p:pic>
        </mc:Fallback>
      </mc:AlternateContent>
    </p:spTree>
    <p:extLst>
      <p:ext uri="{BB962C8B-B14F-4D97-AF65-F5344CB8AC3E}">
        <p14:creationId xmlns:p14="http://schemas.microsoft.com/office/powerpoint/2010/main" val="17034265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CH" dirty="0"/>
              <a:t>Freie Lehrstellen</a:t>
            </a:r>
          </a:p>
        </p:txBody>
      </p:sp>
      <p:sp>
        <p:nvSpPr>
          <p:cNvPr id="6" name="Foliennummernplatzhalt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42AD375-037F-43D0-B059-5172DA06796A}" type="slidenum">
              <a:rPr kumimoji="0" lang="de-CH" sz="820" b="0" i="0" u="none" strike="noStrike" kern="1200" cap="none" spc="0" normalizeH="0" baseline="0" noProof="0" smtClean="0">
                <a:ln>
                  <a:noFill/>
                </a:ln>
                <a:solidFill>
                  <a:prstClr val="black"/>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de-CH" sz="82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pic>
        <p:nvPicPr>
          <p:cNvPr id="10" name="Grafik 9">
            <a:hlinkClick r:id="rId3"/>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29780" y="4941168"/>
            <a:ext cx="2439003" cy="788625"/>
          </a:xfrm>
          <a:prstGeom prst="rect">
            <a:avLst/>
          </a:prstGeom>
        </p:spPr>
      </p:pic>
      <p:pic>
        <p:nvPicPr>
          <p:cNvPr id="11" name="Grafik 10">
            <a:hlinkClick r:id="rId5"/>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935760" y="5006454"/>
            <a:ext cx="2903169" cy="658052"/>
          </a:xfrm>
          <a:prstGeom prst="rect">
            <a:avLst/>
          </a:prstGeom>
        </p:spPr>
      </p:pic>
      <p:pic>
        <p:nvPicPr>
          <p:cNvPr id="3" name="Grafik 2">
            <a:hlinkClick r:id="rId7"/>
          </p:cNvPr>
          <p:cNvPicPr>
            <a:picLocks noChangeAspect="1"/>
          </p:cNvPicPr>
          <p:nvPr/>
        </p:nvPicPr>
        <p:blipFill>
          <a:blip r:embed="rId8"/>
          <a:stretch>
            <a:fillRect/>
          </a:stretch>
        </p:blipFill>
        <p:spPr>
          <a:xfrm>
            <a:off x="8798802" y="1850513"/>
            <a:ext cx="2689002" cy="3813993"/>
          </a:xfrm>
          <a:prstGeom prst="rect">
            <a:avLst/>
          </a:prstGeom>
          <a:ln>
            <a:noFill/>
          </a:ln>
          <a:effectLst>
            <a:outerShdw blurRad="292100" dist="139700" dir="2700000" algn="tl" rotWithShape="0">
              <a:srgbClr val="333333">
                <a:alpha val="65000"/>
              </a:srgbClr>
            </a:outerShdw>
          </a:effectLst>
        </p:spPr>
      </p:pic>
      <p:pic>
        <p:nvPicPr>
          <p:cNvPr id="5" name="Grafik 4">
            <a:extLst>
              <a:ext uri="{FF2B5EF4-FFF2-40B4-BE49-F238E27FC236}">
                <a16:creationId xmlns:a16="http://schemas.microsoft.com/office/drawing/2014/main" id="{08D20697-5FDD-7E9C-10B0-D634E97513CE}"/>
              </a:ext>
            </a:extLst>
          </p:cNvPr>
          <p:cNvPicPr>
            <a:picLocks noChangeAspect="1"/>
          </p:cNvPicPr>
          <p:nvPr/>
        </p:nvPicPr>
        <p:blipFill>
          <a:blip r:embed="rId9"/>
          <a:stretch>
            <a:fillRect/>
          </a:stretch>
        </p:blipFill>
        <p:spPr>
          <a:xfrm>
            <a:off x="6547672" y="1567444"/>
            <a:ext cx="1095007" cy="1095007"/>
          </a:xfrm>
          <a:prstGeom prst="rect">
            <a:avLst/>
          </a:prstGeom>
        </p:spPr>
      </p:pic>
      <p:pic>
        <p:nvPicPr>
          <p:cNvPr id="9" name="Grafik 8">
            <a:extLst>
              <a:ext uri="{FF2B5EF4-FFF2-40B4-BE49-F238E27FC236}">
                <a16:creationId xmlns:a16="http://schemas.microsoft.com/office/drawing/2014/main" id="{F20DFBA0-B0F4-F391-5B9E-2D189186DA29}"/>
              </a:ext>
            </a:extLst>
          </p:cNvPr>
          <p:cNvPicPr>
            <a:picLocks noChangeAspect="1"/>
          </p:cNvPicPr>
          <p:nvPr/>
        </p:nvPicPr>
        <p:blipFill>
          <a:blip r:embed="rId10"/>
          <a:stretch>
            <a:fillRect/>
          </a:stretch>
        </p:blipFill>
        <p:spPr>
          <a:xfrm>
            <a:off x="6215064" y="2904303"/>
            <a:ext cx="1760224" cy="1706411"/>
          </a:xfrm>
          <a:prstGeom prst="rect">
            <a:avLst/>
          </a:prstGeom>
        </p:spPr>
      </p:pic>
      <p:pic>
        <p:nvPicPr>
          <p:cNvPr id="4" name="Grafik 3">
            <a:hlinkClick r:id="rId11"/>
            <a:extLst>
              <a:ext uri="{FF2B5EF4-FFF2-40B4-BE49-F238E27FC236}">
                <a16:creationId xmlns:a16="http://schemas.microsoft.com/office/drawing/2014/main" id="{921363F9-279D-DF68-F7F9-258BED512A89}"/>
              </a:ext>
            </a:extLst>
          </p:cNvPr>
          <p:cNvPicPr>
            <a:picLocks noChangeAspect="1"/>
          </p:cNvPicPr>
          <p:nvPr/>
        </p:nvPicPr>
        <p:blipFill>
          <a:blip r:embed="rId12" cstate="print">
            <a:extLst>
              <a:ext uri="{28A0092B-C50C-407E-A947-70E740481C1C}">
                <a14:useLocalDpi xmlns:a14="http://schemas.microsoft.com/office/drawing/2010/main" val="0"/>
              </a:ext>
            </a:extLst>
          </a:blip>
          <a:srcRect l="33736" t="14095"/>
          <a:stretch>
            <a:fillRect/>
          </a:stretch>
        </p:blipFill>
        <p:spPr>
          <a:xfrm>
            <a:off x="838200" y="1850513"/>
            <a:ext cx="3940012" cy="2651844"/>
          </a:xfrm>
          <a:prstGeom prst="rect">
            <a:avLst/>
          </a:prstGeom>
        </p:spPr>
      </p:pic>
    </p:spTree>
    <p:extLst>
      <p:ext uri="{BB962C8B-B14F-4D97-AF65-F5344CB8AC3E}">
        <p14:creationId xmlns:p14="http://schemas.microsoft.com/office/powerpoint/2010/main" val="39294098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8" name="Gruppieren 7"/>
          <p:cNvGrpSpPr/>
          <p:nvPr/>
        </p:nvGrpSpPr>
        <p:grpSpPr>
          <a:xfrm>
            <a:off x="7032104" y="2357182"/>
            <a:ext cx="3139082" cy="3049626"/>
            <a:chOff x="4788024" y="2107566"/>
            <a:chExt cx="3139082" cy="3049626"/>
          </a:xfrm>
          <a:solidFill>
            <a:schemeClr val="accent3">
              <a:lumMod val="60000"/>
              <a:lumOff val="40000"/>
              <a:alpha val="70000"/>
            </a:schemeClr>
          </a:solidFill>
        </p:grpSpPr>
        <p:sp>
          <p:nvSpPr>
            <p:cNvPr id="9" name="Rad 8"/>
            <p:cNvSpPr/>
            <p:nvPr/>
          </p:nvSpPr>
          <p:spPr>
            <a:xfrm>
              <a:off x="4788024" y="2636912"/>
              <a:ext cx="2664296" cy="2520280"/>
            </a:xfrm>
            <a:prstGeom prst="donut">
              <a:avLst>
                <a:gd name="adj" fmla="val 17738"/>
              </a:avLst>
            </a:prstGeom>
            <a:gr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de-CH" sz="1800" b="0" i="0" u="none" strike="noStrike" kern="1200" cap="none" spc="0" normalizeH="0" baseline="0" noProof="0">
                <a:ln>
                  <a:noFill/>
                </a:ln>
                <a:solidFill>
                  <a:prstClr val="black"/>
                </a:solidFill>
                <a:effectLst/>
                <a:uLnTx/>
                <a:uFillTx/>
                <a:latin typeface="Arial"/>
                <a:ea typeface="+mn-ea"/>
                <a:cs typeface="+mn-cs"/>
              </a:endParaRPr>
            </a:p>
          </p:txBody>
        </p:sp>
        <p:grpSp>
          <p:nvGrpSpPr>
            <p:cNvPr id="10" name="Gruppieren 9"/>
            <p:cNvGrpSpPr/>
            <p:nvPr/>
          </p:nvGrpSpPr>
          <p:grpSpPr>
            <a:xfrm>
              <a:off x="6826222" y="2107566"/>
              <a:ext cx="1100884" cy="1296144"/>
              <a:chOff x="6799976" y="1856695"/>
              <a:chExt cx="1100884" cy="1296144"/>
            </a:xfrm>
            <a:grpFill/>
          </p:grpSpPr>
          <p:sp>
            <p:nvSpPr>
              <p:cNvPr id="11" name="Rechteck 10"/>
              <p:cNvSpPr/>
              <p:nvPr/>
            </p:nvSpPr>
            <p:spPr>
              <a:xfrm rot="2546616">
                <a:off x="7130452" y="1856695"/>
                <a:ext cx="360040" cy="1296144"/>
              </a:xfrm>
              <a:prstGeom prst="rect">
                <a:avLst/>
              </a:prstGeom>
              <a:gr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de-CH"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hteck 11"/>
              <p:cNvSpPr/>
              <p:nvPr/>
            </p:nvSpPr>
            <p:spPr>
              <a:xfrm rot="5400000">
                <a:off x="7169046" y="1505490"/>
                <a:ext cx="360040" cy="1098180"/>
              </a:xfrm>
              <a:prstGeom prst="rect">
                <a:avLst/>
              </a:prstGeom>
              <a:gr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de-CH" sz="1800" b="0" i="0" u="none" strike="noStrike" kern="1200" cap="none" spc="0" normalizeH="0" baseline="0" noProof="0">
                  <a:ln>
                    <a:noFill/>
                  </a:ln>
                  <a:solidFill>
                    <a:prstClr val="white"/>
                  </a:solidFill>
                  <a:effectLst/>
                  <a:uLnTx/>
                  <a:uFillTx/>
                  <a:latin typeface="Arial"/>
                  <a:ea typeface="+mn-ea"/>
                  <a:cs typeface="+mn-cs"/>
                </a:endParaRPr>
              </a:p>
            </p:txBody>
          </p:sp>
          <p:sp>
            <p:nvSpPr>
              <p:cNvPr id="13" name="Rechteck 12"/>
              <p:cNvSpPr/>
              <p:nvPr/>
            </p:nvSpPr>
            <p:spPr>
              <a:xfrm>
                <a:off x="7540820" y="1874560"/>
                <a:ext cx="360040" cy="1080120"/>
              </a:xfrm>
              <a:prstGeom prst="rect">
                <a:avLst/>
              </a:prstGeom>
              <a:gr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de-CH" sz="1800" b="0" i="0" u="none" strike="noStrike" kern="1200" cap="none" spc="0" normalizeH="0" baseline="0" noProof="0">
                  <a:ln>
                    <a:noFill/>
                  </a:ln>
                  <a:solidFill>
                    <a:prstClr val="white"/>
                  </a:solidFill>
                  <a:effectLst/>
                  <a:uLnTx/>
                  <a:uFillTx/>
                  <a:latin typeface="Arial"/>
                  <a:ea typeface="+mn-ea"/>
                  <a:cs typeface="+mn-cs"/>
                </a:endParaRPr>
              </a:p>
            </p:txBody>
          </p:sp>
        </p:grpSp>
      </p:grpSp>
      <p:grpSp>
        <p:nvGrpSpPr>
          <p:cNvPr id="14" name="Gruppieren 13"/>
          <p:cNvGrpSpPr/>
          <p:nvPr/>
        </p:nvGrpSpPr>
        <p:grpSpPr>
          <a:xfrm>
            <a:off x="1343472" y="2118598"/>
            <a:ext cx="2664296" cy="3778324"/>
            <a:chOff x="971600" y="1530000"/>
            <a:chExt cx="2664296" cy="3778324"/>
          </a:xfrm>
          <a:solidFill>
            <a:schemeClr val="accent2">
              <a:lumMod val="60000"/>
              <a:lumOff val="40000"/>
              <a:alpha val="70000"/>
            </a:schemeClr>
          </a:solidFill>
        </p:grpSpPr>
        <p:sp>
          <p:nvSpPr>
            <p:cNvPr id="15" name="Rad 14"/>
            <p:cNvSpPr/>
            <p:nvPr/>
          </p:nvSpPr>
          <p:spPr>
            <a:xfrm>
              <a:off x="971600" y="1530000"/>
              <a:ext cx="2664296" cy="2520280"/>
            </a:xfrm>
            <a:prstGeom prst="donut">
              <a:avLst>
                <a:gd name="adj" fmla="val 17738"/>
              </a:avLst>
            </a:prstGeom>
            <a:solidFill>
              <a:schemeClr val="accent3">
                <a:lumMod val="60000"/>
                <a:lumOff val="4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de-CH" sz="1800" b="0" i="0" u="none" strike="noStrike" kern="1200" cap="none" spc="0" normalizeH="0" baseline="0" noProof="0" dirty="0">
                <a:ln>
                  <a:noFill/>
                </a:ln>
                <a:solidFill>
                  <a:prstClr val="black"/>
                </a:solidFill>
                <a:effectLst/>
                <a:uLnTx/>
                <a:uFillTx/>
                <a:latin typeface="Arial"/>
                <a:ea typeface="+mn-ea"/>
                <a:cs typeface="+mn-cs"/>
              </a:endParaRPr>
            </a:p>
          </p:txBody>
        </p:sp>
        <p:sp>
          <p:nvSpPr>
            <p:cNvPr id="16" name="Rechteck 15"/>
            <p:cNvSpPr/>
            <p:nvPr/>
          </p:nvSpPr>
          <p:spPr>
            <a:xfrm>
              <a:off x="2123728" y="4012180"/>
              <a:ext cx="360040" cy="1296144"/>
            </a:xfrm>
            <a:prstGeom prst="rect">
              <a:avLst/>
            </a:prstGeom>
            <a:solidFill>
              <a:schemeClr val="accent3">
                <a:lumMod val="60000"/>
                <a:lumOff val="4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de-CH" sz="1800" b="0" i="0" u="none" strike="noStrike" kern="1200" cap="none" spc="0" normalizeH="0" baseline="0" noProof="0">
                <a:ln>
                  <a:noFill/>
                </a:ln>
                <a:solidFill>
                  <a:prstClr val="white"/>
                </a:solidFill>
                <a:effectLst/>
                <a:uLnTx/>
                <a:uFillTx/>
                <a:latin typeface="Arial"/>
                <a:ea typeface="+mn-ea"/>
                <a:cs typeface="+mn-cs"/>
              </a:endParaRPr>
            </a:p>
          </p:txBody>
        </p:sp>
        <p:sp>
          <p:nvSpPr>
            <p:cNvPr id="17" name="Rechteck 16"/>
            <p:cNvSpPr/>
            <p:nvPr/>
          </p:nvSpPr>
          <p:spPr>
            <a:xfrm>
              <a:off x="1529662" y="4509120"/>
              <a:ext cx="1548172" cy="360040"/>
            </a:xfrm>
            <a:prstGeom prst="rect">
              <a:avLst/>
            </a:prstGeom>
            <a:solidFill>
              <a:schemeClr val="accent3">
                <a:lumMod val="60000"/>
                <a:lumOff val="4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de-CH"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2" name="Titel 1"/>
          <p:cNvSpPr>
            <a:spLocks noGrp="1"/>
          </p:cNvSpPr>
          <p:nvPr>
            <p:ph type="title"/>
          </p:nvPr>
        </p:nvSpPr>
        <p:spPr/>
        <p:txBody>
          <a:bodyPr/>
          <a:lstStyle/>
          <a:p>
            <a:r>
              <a:rPr lang="de-CH" dirty="0"/>
              <a:t>Abgeschlossene Lehrverträge 2025 im Kanton Bern</a:t>
            </a:r>
            <a:br>
              <a:rPr lang="de-CH" dirty="0"/>
            </a:br>
            <a:endParaRPr lang="de-CH" dirty="0"/>
          </a:p>
        </p:txBody>
      </p:sp>
      <p:sp>
        <p:nvSpPr>
          <p:cNvPr id="3" name="Inhaltsplatzhalter 2"/>
          <p:cNvSpPr>
            <a:spLocks noGrp="1"/>
          </p:cNvSpPr>
          <p:nvPr>
            <p:ph sz="half" idx="1"/>
          </p:nvPr>
        </p:nvSpPr>
        <p:spPr>
          <a:xfrm>
            <a:off x="838200" y="1988839"/>
            <a:ext cx="5329808" cy="4672800"/>
          </a:xfrm>
        </p:spPr>
        <p:txBody>
          <a:bodyPr/>
          <a:lstStyle/>
          <a:p>
            <a:pPr defTabSz="628650">
              <a:tabLst>
                <a:tab pos="628650" algn="l"/>
              </a:tabLst>
            </a:pPr>
            <a:r>
              <a:rPr lang="de-CH" dirty="0"/>
              <a:t>Kauffrau EFZ (751)</a:t>
            </a:r>
          </a:p>
          <a:p>
            <a:pPr defTabSz="628650">
              <a:tabLst>
                <a:tab pos="628650" algn="l"/>
              </a:tabLst>
            </a:pPr>
            <a:r>
              <a:rPr lang="de-CH" dirty="0"/>
              <a:t>Fachfrau Gesundheit EFZ (745) Fachfrau Betreuung EFZ (414)</a:t>
            </a:r>
          </a:p>
          <a:p>
            <a:pPr defTabSz="628650">
              <a:tabLst>
                <a:tab pos="628650" algn="l"/>
              </a:tabLst>
            </a:pPr>
            <a:r>
              <a:rPr lang="de-CH" dirty="0"/>
              <a:t>Detailhandelsfachfrau EFZ (234)</a:t>
            </a:r>
          </a:p>
          <a:p>
            <a:pPr defTabSz="628650">
              <a:tabLst>
                <a:tab pos="628650" algn="l"/>
              </a:tabLst>
            </a:pPr>
            <a:r>
              <a:rPr lang="de-CH" dirty="0"/>
              <a:t>Med. Praxisassistentin EFZ (143)</a:t>
            </a:r>
          </a:p>
          <a:p>
            <a:pPr defTabSz="628650">
              <a:tabLst>
                <a:tab pos="628650" algn="l"/>
              </a:tabLst>
            </a:pPr>
            <a:r>
              <a:rPr lang="de-CH" dirty="0"/>
              <a:t>Dentalassistentin EFZ (133)</a:t>
            </a:r>
          </a:p>
          <a:p>
            <a:pPr defTabSz="628650">
              <a:tabLst>
                <a:tab pos="628650" algn="l"/>
              </a:tabLst>
            </a:pPr>
            <a:r>
              <a:rPr lang="de-CH" dirty="0"/>
              <a:t>Fachfrau Apotheke EFZ (126)</a:t>
            </a:r>
          </a:p>
          <a:p>
            <a:pPr defTabSz="628650">
              <a:tabLst>
                <a:tab pos="628650" algn="l"/>
              </a:tabLst>
            </a:pPr>
            <a:r>
              <a:rPr lang="de-CH" dirty="0"/>
              <a:t>Landwirtin EFZ (80)</a:t>
            </a:r>
          </a:p>
          <a:p>
            <a:pPr defTabSz="628650">
              <a:tabLst>
                <a:tab pos="628650" algn="l"/>
              </a:tabLst>
            </a:pPr>
            <a:r>
              <a:rPr lang="de-CH" dirty="0"/>
              <a:t>Zeichnerin EFZ (79) </a:t>
            </a:r>
          </a:p>
          <a:p>
            <a:pPr defTabSz="628650">
              <a:tabLst>
                <a:tab pos="628650" algn="l"/>
              </a:tabLst>
            </a:pPr>
            <a:r>
              <a:rPr lang="de-CH" dirty="0"/>
              <a:t>Köchin EFZ (73)</a:t>
            </a:r>
          </a:p>
          <a:p>
            <a:endParaRPr lang="de-CH" dirty="0"/>
          </a:p>
        </p:txBody>
      </p:sp>
      <p:sp>
        <p:nvSpPr>
          <p:cNvPr id="4" name="Inhaltsplatzhalter 3"/>
          <p:cNvSpPr>
            <a:spLocks noGrp="1"/>
          </p:cNvSpPr>
          <p:nvPr>
            <p:ph sz="half" idx="2"/>
          </p:nvPr>
        </p:nvSpPr>
        <p:spPr>
          <a:xfrm>
            <a:off x="6282205" y="1988840"/>
            <a:ext cx="5329015" cy="4672799"/>
          </a:xfrm>
        </p:spPr>
        <p:txBody>
          <a:bodyPr/>
          <a:lstStyle/>
          <a:p>
            <a:pPr lvl="0" defTabSz="628650">
              <a:tabLst>
                <a:tab pos="628650" algn="l"/>
              </a:tabLst>
              <a:defRPr/>
            </a:pPr>
            <a:r>
              <a:rPr lang="de-CH" dirty="0"/>
              <a:t>Kaufmann EFZ (590)</a:t>
            </a:r>
          </a:p>
          <a:p>
            <a:pPr lvl="0" defTabSz="628650">
              <a:tabLst>
                <a:tab pos="628650" algn="l"/>
              </a:tabLst>
              <a:defRPr/>
            </a:pPr>
            <a:r>
              <a:rPr lang="de-CH" dirty="0"/>
              <a:t>Informatiker EFZ (302)</a:t>
            </a:r>
          </a:p>
          <a:p>
            <a:pPr defTabSz="628650">
              <a:tabLst>
                <a:tab pos="628650" algn="l"/>
              </a:tabLst>
              <a:defRPr/>
            </a:pPr>
            <a:r>
              <a:rPr lang="de-CH" dirty="0"/>
              <a:t>Detailhandelsfachmann EFZ (235)</a:t>
            </a:r>
          </a:p>
          <a:p>
            <a:pPr defTabSz="628650">
              <a:tabLst>
                <a:tab pos="628650" algn="l"/>
              </a:tabLst>
              <a:defRPr/>
            </a:pPr>
            <a:r>
              <a:rPr lang="de-CH" dirty="0"/>
              <a:t>Zimmermann EFZ (213)</a:t>
            </a:r>
          </a:p>
          <a:p>
            <a:pPr defTabSz="628650">
              <a:tabLst>
                <a:tab pos="628650" algn="l"/>
              </a:tabLst>
              <a:defRPr/>
            </a:pPr>
            <a:r>
              <a:rPr lang="de-CH" dirty="0"/>
              <a:t>Landwirt EFZ (206)</a:t>
            </a:r>
          </a:p>
          <a:p>
            <a:pPr defTabSz="628650">
              <a:tabLst>
                <a:tab pos="628650" algn="l"/>
              </a:tabLst>
              <a:defRPr/>
            </a:pPr>
            <a:r>
              <a:rPr lang="de-CH" dirty="0"/>
              <a:t>Elektroinstallateur EFZ (197)</a:t>
            </a:r>
          </a:p>
          <a:p>
            <a:pPr defTabSz="628650">
              <a:tabLst>
                <a:tab pos="628650" algn="l"/>
              </a:tabLst>
              <a:defRPr/>
            </a:pPr>
            <a:r>
              <a:rPr lang="de-CH" dirty="0"/>
              <a:t>Logistiker EFZ (196)</a:t>
            </a:r>
          </a:p>
          <a:p>
            <a:pPr defTabSz="628650">
              <a:tabLst>
                <a:tab pos="628650" algn="l"/>
              </a:tabLst>
              <a:defRPr/>
            </a:pPr>
            <a:r>
              <a:rPr lang="de-CH" dirty="0"/>
              <a:t>Polymechaniker EFZ (189)</a:t>
            </a:r>
          </a:p>
          <a:p>
            <a:pPr defTabSz="628650">
              <a:tabLst>
                <a:tab pos="628650" algn="l"/>
              </a:tabLst>
              <a:defRPr/>
            </a:pPr>
            <a:r>
              <a:rPr lang="de-CH" dirty="0"/>
              <a:t>Automobil-Fachmann EFZ (159)</a:t>
            </a:r>
          </a:p>
          <a:p>
            <a:pPr defTabSz="628650">
              <a:tabLst>
                <a:tab pos="628650" algn="l"/>
              </a:tabLst>
              <a:defRPr/>
            </a:pPr>
            <a:r>
              <a:rPr lang="de-CH" dirty="0"/>
              <a:t>Schreiner (138)</a:t>
            </a:r>
          </a:p>
          <a:p>
            <a:pPr lvl="0" defTabSz="628650">
              <a:tabLst>
                <a:tab pos="628650" algn="l"/>
              </a:tabLst>
              <a:defRPr/>
            </a:pPr>
            <a:endParaRPr lang="de-CH" dirty="0">
              <a:solidFill>
                <a:prstClr val="black"/>
              </a:solidFill>
            </a:endParaRPr>
          </a:p>
          <a:p>
            <a:endParaRPr lang="de-CH" dirty="0"/>
          </a:p>
        </p:txBody>
      </p:sp>
      <p:sp>
        <p:nvSpPr>
          <p:cNvPr id="7" name="Foliennummernplatzhalt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42AD375-037F-43D0-B059-5172DA06796A}" type="slidenum">
              <a:rPr kumimoji="0" lang="de-CH" sz="820" b="0" i="0" u="none" strike="noStrike" kern="1200" cap="none" spc="0" normalizeH="0" baseline="0" noProof="0" smtClean="0">
                <a:ln>
                  <a:noFill/>
                </a:ln>
                <a:solidFill>
                  <a:prstClr val="black"/>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de-CH" sz="82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11467568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A7CC7FC-9400-45C0-AEE5-559DC7B81768}"/>
              </a:ext>
            </a:extLst>
          </p:cNvPr>
          <p:cNvSpPr>
            <a:spLocks noGrp="1"/>
          </p:cNvSpPr>
          <p:nvPr>
            <p:ph type="title"/>
          </p:nvPr>
        </p:nvSpPr>
        <p:spPr/>
        <p:txBody>
          <a:bodyPr/>
          <a:lstStyle/>
          <a:p>
            <a:r>
              <a:rPr lang="de-CH" dirty="0"/>
              <a:t>Lehrstellensuche: Alternativen</a:t>
            </a:r>
          </a:p>
        </p:txBody>
      </p:sp>
      <p:sp>
        <p:nvSpPr>
          <p:cNvPr id="6" name="Foliennummernplatzhalter 5">
            <a:extLst>
              <a:ext uri="{FF2B5EF4-FFF2-40B4-BE49-F238E27FC236}">
                <a16:creationId xmlns:a16="http://schemas.microsoft.com/office/drawing/2014/main" id="{B74ED3FD-0C67-4C9B-8116-779F4B8A0B5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42AD375-037F-43D0-B059-5172DA06796A}" type="slidenum">
              <a:rPr kumimoji="0" lang="de-CH" sz="820" b="0" i="0" u="none" strike="noStrike" kern="1200" cap="none" spc="0" normalizeH="0" baseline="0" noProof="0" smtClean="0">
                <a:ln>
                  <a:noFill/>
                </a:ln>
                <a:solidFill>
                  <a:prstClr val="black"/>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de-CH" sz="82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pic>
        <p:nvPicPr>
          <p:cNvPr id="7" name="Bildplatzhalter 6"/>
          <p:cNvPicPr>
            <a:picLocks noGrp="1" noChangeAspect="1"/>
          </p:cNvPicPr>
          <p:nvPr>
            <p:ph type="pic" sz="quarter" idx="15"/>
          </p:nvPr>
        </p:nvPicPr>
        <p:blipFill rotWithShape="1">
          <a:blip r:embed="rId3">
            <a:extLst>
              <a:ext uri="{28A0092B-C50C-407E-A947-70E740481C1C}">
                <a14:useLocalDpi xmlns:a14="http://schemas.microsoft.com/office/drawing/2010/main" val="0"/>
              </a:ext>
            </a:extLst>
          </a:blip>
          <a:srcRect t="31567" b="6689"/>
          <a:stretch/>
        </p:blipFill>
        <p:spPr/>
      </p:pic>
    </p:spTree>
    <p:extLst>
      <p:ext uri="{BB962C8B-B14F-4D97-AF65-F5344CB8AC3E}">
        <p14:creationId xmlns:p14="http://schemas.microsoft.com/office/powerpoint/2010/main" val="38380088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Bildplatzhalter 9"/>
          <p:cNvPicPr>
            <a:picLocks noGrp="1" noChangeAspect="1"/>
          </p:cNvPicPr>
          <p:nvPr>
            <p:ph type="pic" sz="quarter" idx="15"/>
          </p:nvPr>
        </p:nvPicPr>
        <p:blipFill>
          <a:blip r:embed="rId3">
            <a:extLst>
              <a:ext uri="{28A0092B-C50C-407E-A947-70E740481C1C}">
                <a14:useLocalDpi xmlns:a14="http://schemas.microsoft.com/office/drawing/2010/main" val="0"/>
              </a:ext>
            </a:extLst>
          </a:blip>
          <a:stretch>
            <a:fillRect/>
          </a:stretch>
        </p:blipFill>
        <p:spPr>
          <a:xfrm>
            <a:off x="2135446" y="1208625"/>
            <a:ext cx="8002766" cy="5649375"/>
          </a:xfrm>
          <a:noFill/>
        </p:spPr>
      </p:pic>
      <p:sp>
        <p:nvSpPr>
          <p:cNvPr id="2" name="Titel 1">
            <a:extLst>
              <a:ext uri="{FF2B5EF4-FFF2-40B4-BE49-F238E27FC236}">
                <a16:creationId xmlns:a16="http://schemas.microsoft.com/office/drawing/2014/main" id="{DA7CC7FC-9400-45C0-AEE5-559DC7B81768}"/>
              </a:ext>
            </a:extLst>
          </p:cNvPr>
          <p:cNvSpPr>
            <a:spLocks noGrp="1"/>
          </p:cNvSpPr>
          <p:nvPr>
            <p:ph type="title"/>
          </p:nvPr>
        </p:nvSpPr>
        <p:spPr/>
        <p:txBody>
          <a:bodyPr/>
          <a:lstStyle/>
          <a:p>
            <a:r>
              <a:rPr lang="de-CH" dirty="0"/>
              <a:t>Unterstützung bei der Berufswahl</a:t>
            </a:r>
          </a:p>
        </p:txBody>
      </p:sp>
      <p:sp>
        <p:nvSpPr>
          <p:cNvPr id="6" name="Foliennummernplatzhalter 5">
            <a:extLst>
              <a:ext uri="{FF2B5EF4-FFF2-40B4-BE49-F238E27FC236}">
                <a16:creationId xmlns:a16="http://schemas.microsoft.com/office/drawing/2014/main" id="{B74ED3FD-0C67-4C9B-8116-779F4B8A0B5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42AD375-037F-43D0-B059-5172DA06796A}" type="slidenum">
              <a:rPr kumimoji="0" lang="de-CH" sz="820" b="0" i="0" u="none" strike="noStrike" kern="1200" cap="none" spc="0" normalizeH="0" baseline="0" noProof="0" smtClean="0">
                <a:ln>
                  <a:noFill/>
                </a:ln>
                <a:solidFill>
                  <a:prstClr val="black"/>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de-CH" sz="82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19672117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A7CC7FC-9400-45C0-AEE5-559DC7B81768}"/>
              </a:ext>
            </a:extLst>
          </p:cNvPr>
          <p:cNvSpPr>
            <a:spLocks noGrp="1"/>
          </p:cNvSpPr>
          <p:nvPr>
            <p:ph type="title"/>
          </p:nvPr>
        </p:nvSpPr>
        <p:spPr/>
        <p:txBody>
          <a:bodyPr/>
          <a:lstStyle/>
          <a:p>
            <a:r>
              <a:rPr lang="de-CH" dirty="0"/>
              <a:t>Angebote BIZ</a:t>
            </a:r>
          </a:p>
        </p:txBody>
      </p:sp>
      <p:sp>
        <p:nvSpPr>
          <p:cNvPr id="6" name="Foliennummernplatzhalter 5">
            <a:extLst>
              <a:ext uri="{FF2B5EF4-FFF2-40B4-BE49-F238E27FC236}">
                <a16:creationId xmlns:a16="http://schemas.microsoft.com/office/drawing/2014/main" id="{B74ED3FD-0C67-4C9B-8116-779F4B8A0B5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42AD375-037F-43D0-B059-5172DA06796A}" type="slidenum">
              <a:rPr kumimoji="0" lang="de-CH" sz="820" b="0" i="0" u="none" strike="noStrike" kern="1200" cap="none" spc="0" normalizeH="0" baseline="0" noProof="0" smtClean="0">
                <a:ln>
                  <a:noFill/>
                </a:ln>
                <a:solidFill>
                  <a:prstClr val="black"/>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de-CH" sz="82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pic>
        <p:nvPicPr>
          <p:cNvPr id="8" name="Grafik 7"/>
          <p:cNvPicPr>
            <a:picLocks noChangeAspect="1"/>
          </p:cNvPicPr>
          <p:nvPr/>
        </p:nvPicPr>
        <p:blipFill rotWithShape="1">
          <a:blip r:embed="rId3" cstate="print">
            <a:extLst>
              <a:ext uri="{28A0092B-C50C-407E-A947-70E740481C1C}">
                <a14:useLocalDpi xmlns:a14="http://schemas.microsoft.com/office/drawing/2010/main" val="0"/>
              </a:ext>
            </a:extLst>
          </a:blip>
          <a:srcRect l="4170" t="5781" r="33632"/>
          <a:stretch/>
        </p:blipFill>
        <p:spPr>
          <a:xfrm>
            <a:off x="859863" y="1852613"/>
            <a:ext cx="3210181" cy="3240000"/>
          </a:xfrm>
          <a:prstGeom prst="rect">
            <a:avLst/>
          </a:prstGeom>
        </p:spPr>
      </p:pic>
      <p:pic>
        <p:nvPicPr>
          <p:cNvPr id="9" name="Grafik 8"/>
          <p:cNvPicPr>
            <a:picLocks noChangeAspect="1"/>
          </p:cNvPicPr>
          <p:nvPr/>
        </p:nvPicPr>
        <p:blipFill rotWithShape="1">
          <a:blip r:embed="rId4" cstate="print">
            <a:extLst>
              <a:ext uri="{28A0092B-C50C-407E-A947-70E740481C1C}">
                <a14:useLocalDpi xmlns:a14="http://schemas.microsoft.com/office/drawing/2010/main" val="0"/>
              </a:ext>
            </a:extLst>
          </a:blip>
          <a:srcRect l="39284" t="11464" r="7245" b="8285"/>
          <a:stretch/>
        </p:blipFill>
        <p:spPr>
          <a:xfrm>
            <a:off x="4710155" y="1852613"/>
            <a:ext cx="3240001" cy="3240000"/>
          </a:xfrm>
          <a:prstGeom prst="rect">
            <a:avLst/>
          </a:prstGeom>
        </p:spPr>
      </p:pic>
      <p:pic>
        <p:nvPicPr>
          <p:cNvPr id="11" name="Grafik 10"/>
          <p:cNvPicPr>
            <a:picLocks noChangeAspect="1"/>
          </p:cNvPicPr>
          <p:nvPr/>
        </p:nvPicPr>
        <p:blipFill rotWithShape="1">
          <a:blip r:embed="rId5" cstate="print">
            <a:extLst>
              <a:ext uri="{28A0092B-C50C-407E-A947-70E740481C1C}">
                <a14:useLocalDpi xmlns:a14="http://schemas.microsoft.com/office/drawing/2010/main" val="0"/>
              </a:ext>
            </a:extLst>
          </a:blip>
          <a:srcRect l="25500" r="8001"/>
          <a:stretch/>
        </p:blipFill>
        <p:spPr>
          <a:xfrm>
            <a:off x="8590267" y="1852613"/>
            <a:ext cx="3231846" cy="3240000"/>
          </a:xfrm>
          <a:prstGeom prst="rect">
            <a:avLst/>
          </a:prstGeom>
        </p:spPr>
      </p:pic>
      <p:sp>
        <p:nvSpPr>
          <p:cNvPr id="14" name="Textfeld 13"/>
          <p:cNvSpPr txBox="1"/>
          <p:nvPr/>
        </p:nvSpPr>
        <p:spPr>
          <a:xfrm>
            <a:off x="859862" y="5229200"/>
            <a:ext cx="3210181" cy="307777"/>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CH" sz="2000" b="0" i="0" u="none" strike="noStrike" kern="1200" cap="none" spc="0" normalizeH="0" baseline="0" noProof="0" dirty="0">
                <a:ln>
                  <a:noFill/>
                </a:ln>
                <a:solidFill>
                  <a:prstClr val="black"/>
                </a:solidFill>
                <a:effectLst/>
                <a:uLnTx/>
                <a:uFillTx/>
                <a:latin typeface="Arial" panose="020B0604020202020204"/>
                <a:ea typeface="+mn-ea"/>
                <a:cs typeface="+mn-cs"/>
              </a:rPr>
              <a:t>Beratung</a:t>
            </a:r>
          </a:p>
        </p:txBody>
      </p:sp>
      <p:sp>
        <p:nvSpPr>
          <p:cNvPr id="15" name="Textfeld 14"/>
          <p:cNvSpPr txBox="1"/>
          <p:nvPr/>
        </p:nvSpPr>
        <p:spPr>
          <a:xfrm>
            <a:off x="4725064" y="5229200"/>
            <a:ext cx="3210181" cy="307777"/>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CH" sz="2000" b="0" i="0" u="none" strike="noStrike" kern="1200" cap="none" spc="0" normalizeH="0" baseline="0" noProof="0" dirty="0">
                <a:ln>
                  <a:noFill/>
                </a:ln>
                <a:solidFill>
                  <a:prstClr val="black"/>
                </a:solidFill>
                <a:effectLst/>
                <a:uLnTx/>
                <a:uFillTx/>
                <a:latin typeface="Arial" panose="020B0604020202020204"/>
                <a:ea typeface="+mn-ea"/>
                <a:cs typeface="+mn-cs"/>
              </a:rPr>
              <a:t>Infothek</a:t>
            </a:r>
          </a:p>
        </p:txBody>
      </p:sp>
      <p:sp>
        <p:nvSpPr>
          <p:cNvPr id="16" name="Textfeld 15"/>
          <p:cNvSpPr txBox="1"/>
          <p:nvPr/>
        </p:nvSpPr>
        <p:spPr>
          <a:xfrm>
            <a:off x="8590266" y="5229200"/>
            <a:ext cx="3210181" cy="61555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CH" sz="2000" b="0" i="0" u="none" strike="noStrike" kern="1200" cap="none" spc="0" normalizeH="0" baseline="0" noProof="0" dirty="0">
                <a:ln>
                  <a:noFill/>
                </a:ln>
                <a:solidFill>
                  <a:prstClr val="black"/>
                </a:solidFill>
                <a:effectLst/>
                <a:uLnTx/>
                <a:uFillTx/>
                <a:latin typeface="Arial" panose="020B0604020202020204"/>
                <a:ea typeface="+mn-ea"/>
                <a:cs typeface="+mn-cs"/>
              </a:rPr>
              <a:t>Kurzgespräche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CH" sz="2000" b="0" i="0" u="none" strike="noStrike" kern="1200" cap="none" spc="0" normalizeH="0" baseline="0" noProof="0" dirty="0">
                <a:ln>
                  <a:noFill/>
                </a:ln>
                <a:solidFill>
                  <a:prstClr val="black"/>
                </a:solidFill>
                <a:effectLst/>
                <a:uLnTx/>
                <a:uFillTx/>
                <a:latin typeface="Arial" panose="020B0604020202020204"/>
                <a:ea typeface="+mn-ea"/>
                <a:cs typeface="+mn-cs"/>
              </a:rPr>
              <a:t>Im Schulhaus</a:t>
            </a:r>
          </a:p>
        </p:txBody>
      </p:sp>
    </p:spTree>
    <p:extLst>
      <p:ext uri="{BB962C8B-B14F-4D97-AF65-F5344CB8AC3E}">
        <p14:creationId xmlns:p14="http://schemas.microsoft.com/office/powerpoint/2010/main" val="41962291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nhaltsplatzhalter 2"/>
          <p:cNvPicPr>
            <a:picLocks noChangeAspect="1"/>
          </p:cNvPicPr>
          <p:nvPr/>
        </p:nvPicPr>
        <p:blipFill>
          <a:blip r:embed="rId3" cstate="screen">
            <a:clrChange>
              <a:clrFrom>
                <a:srgbClr val="999991"/>
              </a:clrFrom>
              <a:clrTo>
                <a:srgbClr val="999991">
                  <a:alpha val="0"/>
                </a:srgbClr>
              </a:clrTo>
            </a:clrChange>
            <a:extLst>
              <a:ext uri="{28A0092B-C50C-407E-A947-70E740481C1C}">
                <a14:useLocalDpi xmlns:a14="http://schemas.microsoft.com/office/drawing/2010/main"/>
              </a:ext>
            </a:extLst>
          </a:blip>
          <a:stretch>
            <a:fillRect/>
          </a:stretch>
        </p:blipFill>
        <p:spPr>
          <a:xfrm>
            <a:off x="3802471" y="2336513"/>
            <a:ext cx="4554119" cy="3036079"/>
          </a:xfrm>
          <a:prstGeom prst="rect">
            <a:avLst/>
          </a:prstGeom>
          <a:effectLst/>
        </p:spPr>
      </p:pic>
      <p:sp>
        <p:nvSpPr>
          <p:cNvPr id="10" name="Rechteck 9"/>
          <p:cNvSpPr/>
          <p:nvPr/>
        </p:nvSpPr>
        <p:spPr>
          <a:xfrm>
            <a:off x="3745802" y="2287324"/>
            <a:ext cx="4644516" cy="3095598"/>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CH" sz="1350">
              <a:solidFill>
                <a:prstClr val="white"/>
              </a:solidFill>
              <a:latin typeface="Calibri" panose="020F0502020204030204"/>
            </a:endParaRPr>
          </a:p>
        </p:txBody>
      </p:sp>
      <p:sp>
        <p:nvSpPr>
          <p:cNvPr id="2" name="Titel 1">
            <a:extLst>
              <a:ext uri="{FF2B5EF4-FFF2-40B4-BE49-F238E27FC236}">
                <a16:creationId xmlns:a16="http://schemas.microsoft.com/office/drawing/2014/main" id="{DA7CC7FC-9400-45C0-AEE5-559DC7B81768}"/>
              </a:ext>
            </a:extLst>
          </p:cNvPr>
          <p:cNvSpPr>
            <a:spLocks noGrp="1"/>
          </p:cNvSpPr>
          <p:nvPr>
            <p:ph type="title"/>
          </p:nvPr>
        </p:nvSpPr>
        <p:spPr/>
        <p:txBody>
          <a:bodyPr/>
          <a:lstStyle/>
          <a:p>
            <a:r>
              <a:rPr lang="de-CH" dirty="0"/>
              <a:t>Wann ist eine Beratung sinnvoll?</a:t>
            </a:r>
          </a:p>
        </p:txBody>
      </p:sp>
      <p:sp>
        <p:nvSpPr>
          <p:cNvPr id="6" name="Foliennummernplatzhalter 5">
            <a:extLst>
              <a:ext uri="{FF2B5EF4-FFF2-40B4-BE49-F238E27FC236}">
                <a16:creationId xmlns:a16="http://schemas.microsoft.com/office/drawing/2014/main" id="{B74ED3FD-0C67-4C9B-8116-779F4B8A0B57}"/>
              </a:ext>
            </a:extLst>
          </p:cNvPr>
          <p:cNvSpPr>
            <a:spLocks noGrp="1"/>
          </p:cNvSpPr>
          <p:nvPr>
            <p:ph type="sldNum" sz="quarter" idx="12"/>
          </p:nvPr>
        </p:nvSpPr>
        <p:spPr/>
        <p:txBody>
          <a:bodyPr/>
          <a:lstStyle/>
          <a:p>
            <a:fld id="{442AD375-037F-43D0-B059-5172DA06796A}" type="slidenum">
              <a:rPr lang="de-CH">
                <a:solidFill>
                  <a:prstClr val="black">
                    <a:tint val="75000"/>
                  </a:prstClr>
                </a:solidFill>
                <a:latin typeface="Calibri" panose="020F0502020204030204"/>
              </a:rPr>
              <a:pPr/>
              <a:t>22</a:t>
            </a:fld>
            <a:endParaRPr lang="de-CH" dirty="0">
              <a:solidFill>
                <a:prstClr val="black">
                  <a:tint val="75000"/>
                </a:prstClr>
              </a:solidFill>
              <a:latin typeface="Calibri" panose="020F0502020204030204"/>
            </a:endParaRPr>
          </a:p>
        </p:txBody>
      </p:sp>
      <p:sp>
        <p:nvSpPr>
          <p:cNvPr id="14" name="Textfeld 13"/>
          <p:cNvSpPr txBox="1"/>
          <p:nvPr/>
        </p:nvSpPr>
        <p:spPr>
          <a:xfrm>
            <a:off x="-15090629" y="12019622"/>
            <a:ext cx="314684" cy="230832"/>
          </a:xfrm>
          <a:prstGeom prst="rect">
            <a:avLst/>
          </a:prstGeom>
          <a:noFill/>
        </p:spPr>
        <p:txBody>
          <a:bodyPr wrap="square" lIns="0" tIns="0" rIns="0" bIns="0" rtlCol="0">
            <a:spAutoFit/>
          </a:bodyPr>
          <a:lstStyle/>
          <a:p>
            <a:pPr algn="ctr"/>
            <a:endParaRPr lang="de-CH" sz="1500" dirty="0">
              <a:solidFill>
                <a:prstClr val="black"/>
              </a:solidFill>
              <a:latin typeface="Calibri" panose="020F0502020204030204"/>
            </a:endParaRPr>
          </a:p>
        </p:txBody>
      </p:sp>
      <p:sp>
        <p:nvSpPr>
          <p:cNvPr id="3" name="Rechteckige Legende 2"/>
          <p:cNvSpPr/>
          <p:nvPr/>
        </p:nvSpPr>
        <p:spPr>
          <a:xfrm>
            <a:off x="1844197" y="2476659"/>
            <a:ext cx="2430270" cy="1350150"/>
          </a:xfrm>
          <a:prstGeom prst="wedgeRectCallout">
            <a:avLst>
              <a:gd name="adj1" fmla="val 33254"/>
              <a:gd name="adj2" fmla="val 72377"/>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CH" sz="1350" dirty="0">
              <a:solidFill>
                <a:prstClr val="white"/>
              </a:solidFill>
              <a:latin typeface="Calibri" panose="020F0502020204030204"/>
            </a:endParaRPr>
          </a:p>
        </p:txBody>
      </p:sp>
      <p:sp>
        <p:nvSpPr>
          <p:cNvPr id="7" name="Rechteckige Legende 6"/>
          <p:cNvSpPr/>
          <p:nvPr/>
        </p:nvSpPr>
        <p:spPr>
          <a:xfrm>
            <a:off x="2356919" y="4355340"/>
            <a:ext cx="2430270" cy="1350150"/>
          </a:xfrm>
          <a:prstGeom prst="wedgeRectCallout">
            <a:avLst>
              <a:gd name="adj1" fmla="val 33646"/>
              <a:gd name="adj2" fmla="val 70966"/>
            </a:avLst>
          </a:prstGeom>
          <a:solidFill>
            <a:srgbClr val="32B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de-CH" sz="1500" dirty="0">
              <a:solidFill>
                <a:prstClr val="black"/>
              </a:solidFill>
              <a:latin typeface="Calibri" panose="020F0502020204030204"/>
            </a:endParaRPr>
          </a:p>
        </p:txBody>
      </p:sp>
      <p:sp>
        <p:nvSpPr>
          <p:cNvPr id="9" name="Rechteckige Legende 8"/>
          <p:cNvSpPr/>
          <p:nvPr/>
        </p:nvSpPr>
        <p:spPr>
          <a:xfrm>
            <a:off x="7791640" y="4158755"/>
            <a:ext cx="2430270" cy="1350150"/>
          </a:xfrm>
          <a:prstGeom prst="wedgeRectCallout">
            <a:avLst>
              <a:gd name="adj1" fmla="val -33375"/>
              <a:gd name="adj2" fmla="val 72377"/>
            </a:avLst>
          </a:prstGeom>
          <a:solidFill>
            <a:srgbClr val="62C2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CH" sz="1350">
              <a:solidFill>
                <a:prstClr val="white"/>
              </a:solidFill>
              <a:latin typeface="Calibri" panose="020F0502020204030204"/>
            </a:endParaRPr>
          </a:p>
        </p:txBody>
      </p:sp>
      <p:sp>
        <p:nvSpPr>
          <p:cNvPr id="4" name="Textfeld 3"/>
          <p:cNvSpPr txBox="1"/>
          <p:nvPr/>
        </p:nvSpPr>
        <p:spPr>
          <a:xfrm>
            <a:off x="2153841" y="2706082"/>
            <a:ext cx="2214246" cy="692497"/>
          </a:xfrm>
          <a:prstGeom prst="rect">
            <a:avLst/>
          </a:prstGeom>
          <a:noFill/>
        </p:spPr>
        <p:txBody>
          <a:bodyPr wrap="square" lIns="0" tIns="0" rIns="0" bIns="0" rtlCol="0">
            <a:spAutoFit/>
          </a:bodyPr>
          <a:lstStyle/>
          <a:p>
            <a:r>
              <a:rPr lang="de-CH" sz="1500" dirty="0">
                <a:solidFill>
                  <a:prstClr val="black"/>
                </a:solidFill>
                <a:latin typeface="Calibri" panose="020F0502020204030204"/>
              </a:rPr>
              <a:t>Mein Kind weiss nicht, welche Berufe er/ sie schnuppern gehen könnte…</a:t>
            </a:r>
          </a:p>
        </p:txBody>
      </p:sp>
      <p:sp>
        <p:nvSpPr>
          <p:cNvPr id="5" name="Textfeld 4"/>
          <p:cNvSpPr txBox="1"/>
          <p:nvPr/>
        </p:nvSpPr>
        <p:spPr>
          <a:xfrm>
            <a:off x="8254698" y="4379623"/>
            <a:ext cx="1998222" cy="1131079"/>
          </a:xfrm>
          <a:prstGeom prst="rect">
            <a:avLst/>
          </a:prstGeom>
          <a:noFill/>
        </p:spPr>
        <p:txBody>
          <a:bodyPr wrap="square" lIns="0" tIns="0" rIns="0" bIns="0" rtlCol="0">
            <a:spAutoFit/>
          </a:bodyPr>
          <a:lstStyle/>
          <a:p>
            <a:r>
              <a:rPr lang="de-CH" sz="1500" dirty="0">
                <a:solidFill>
                  <a:prstClr val="black"/>
                </a:solidFill>
                <a:latin typeface="Calibri" panose="020F0502020204030204"/>
              </a:rPr>
              <a:t>Wir stehen in der Berufswahl an und benötigen einen Aussenblick…</a:t>
            </a:r>
          </a:p>
          <a:p>
            <a:endParaRPr lang="de-CH" sz="1350" dirty="0">
              <a:solidFill>
                <a:prstClr val="black"/>
              </a:solidFill>
              <a:latin typeface="Calibri" panose="020F0502020204030204"/>
            </a:endParaRPr>
          </a:p>
        </p:txBody>
      </p:sp>
      <p:sp>
        <p:nvSpPr>
          <p:cNvPr id="13" name="Textfeld 12"/>
          <p:cNvSpPr txBox="1"/>
          <p:nvPr/>
        </p:nvSpPr>
        <p:spPr>
          <a:xfrm>
            <a:off x="2716612" y="4566298"/>
            <a:ext cx="2062430" cy="923330"/>
          </a:xfrm>
          <a:prstGeom prst="rect">
            <a:avLst/>
          </a:prstGeom>
          <a:noFill/>
        </p:spPr>
        <p:txBody>
          <a:bodyPr wrap="square" lIns="0" tIns="0" rIns="0" bIns="0" rtlCol="0">
            <a:spAutoFit/>
          </a:bodyPr>
          <a:lstStyle/>
          <a:p>
            <a:r>
              <a:rPr lang="de-CH" sz="1500" dirty="0">
                <a:solidFill>
                  <a:prstClr val="black"/>
                </a:solidFill>
                <a:latin typeface="Calibri" panose="020F0502020204030204"/>
              </a:rPr>
              <a:t>Mein Kind möchte Lehrer/-in werden. Welche Wege führen dorthin?  </a:t>
            </a:r>
          </a:p>
        </p:txBody>
      </p:sp>
      <p:sp>
        <p:nvSpPr>
          <p:cNvPr id="8" name="Rechteckige Legende 7"/>
          <p:cNvSpPr/>
          <p:nvPr/>
        </p:nvSpPr>
        <p:spPr>
          <a:xfrm>
            <a:off x="8000623" y="2012036"/>
            <a:ext cx="2430270" cy="1350150"/>
          </a:xfrm>
          <a:prstGeom prst="wedgeRectCallout">
            <a:avLst>
              <a:gd name="adj1" fmla="val -32983"/>
              <a:gd name="adj2" fmla="val 70966"/>
            </a:avLst>
          </a:prstGeom>
          <a:solidFill>
            <a:srgbClr val="258F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CH" sz="1350">
              <a:solidFill>
                <a:prstClr val="white"/>
              </a:solidFill>
              <a:latin typeface="Calibri" panose="020F0502020204030204"/>
            </a:endParaRPr>
          </a:p>
        </p:txBody>
      </p:sp>
      <p:sp>
        <p:nvSpPr>
          <p:cNvPr id="12" name="Textfeld 11"/>
          <p:cNvSpPr txBox="1"/>
          <p:nvPr/>
        </p:nvSpPr>
        <p:spPr>
          <a:xfrm>
            <a:off x="8239694" y="2229729"/>
            <a:ext cx="2052228" cy="923330"/>
          </a:xfrm>
          <a:prstGeom prst="rect">
            <a:avLst/>
          </a:prstGeom>
          <a:noFill/>
        </p:spPr>
        <p:txBody>
          <a:bodyPr wrap="square" lIns="0" tIns="0" rIns="0" bIns="0" rtlCol="0">
            <a:spAutoFit/>
          </a:bodyPr>
          <a:lstStyle/>
          <a:p>
            <a:r>
              <a:rPr lang="de-CH" sz="1500" dirty="0">
                <a:solidFill>
                  <a:prstClr val="black"/>
                </a:solidFill>
                <a:latin typeface="Calibri" panose="020F0502020204030204"/>
              </a:rPr>
              <a:t>Unser Kind findet keine Lehrstelle im Wunschberuf. Was sollen wir tun?</a:t>
            </a:r>
          </a:p>
        </p:txBody>
      </p:sp>
    </p:spTree>
    <p:extLst>
      <p:ext uri="{BB962C8B-B14F-4D97-AF65-F5344CB8AC3E}">
        <p14:creationId xmlns:p14="http://schemas.microsoft.com/office/powerpoint/2010/main" val="6337789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1CEFE11-A4A3-4C0D-9B15-68F68DE8835B}"/>
              </a:ext>
            </a:extLst>
          </p:cNvPr>
          <p:cNvSpPr>
            <a:spLocks noGrp="1"/>
          </p:cNvSpPr>
          <p:nvPr>
            <p:ph type="title"/>
          </p:nvPr>
        </p:nvSpPr>
        <p:spPr/>
        <p:txBody>
          <a:bodyPr/>
          <a:lstStyle/>
          <a:p>
            <a:r>
              <a:rPr lang="de-CH" dirty="0" err="1"/>
              <a:t>BIZlinks</a:t>
            </a:r>
            <a:r>
              <a:rPr lang="de-CH" dirty="0"/>
              <a:t> </a:t>
            </a:r>
          </a:p>
        </p:txBody>
      </p:sp>
      <p:sp>
        <p:nvSpPr>
          <p:cNvPr id="6" name="Foliennummernplatzhalter 5">
            <a:extLst>
              <a:ext uri="{FF2B5EF4-FFF2-40B4-BE49-F238E27FC236}">
                <a16:creationId xmlns:a16="http://schemas.microsoft.com/office/drawing/2014/main" id="{56A97AFD-16FE-4EA5-A888-4A84A29DE55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42AD375-037F-43D0-B059-5172DA06796A}" type="slidenum">
              <a:rPr kumimoji="0" lang="de-CH" sz="820" b="0" i="0" u="none" strike="noStrike" kern="1200" cap="none" spc="0" normalizeH="0" baseline="0" noProof="0" smtClean="0">
                <a:ln>
                  <a:noFill/>
                </a:ln>
                <a:solidFill>
                  <a:prstClr val="black"/>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de-CH" sz="82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
        <p:nvSpPr>
          <p:cNvPr id="3" name="Inhaltsplatzhalter 2">
            <a:extLst>
              <a:ext uri="{FF2B5EF4-FFF2-40B4-BE49-F238E27FC236}">
                <a16:creationId xmlns:a16="http://schemas.microsoft.com/office/drawing/2014/main" id="{9EAC0313-945E-4B7D-AA50-0A8905F4222C}"/>
              </a:ext>
            </a:extLst>
          </p:cNvPr>
          <p:cNvSpPr>
            <a:spLocks noGrp="1"/>
          </p:cNvSpPr>
          <p:nvPr>
            <p:ph sz="half" idx="1"/>
          </p:nvPr>
        </p:nvSpPr>
        <p:spPr/>
        <p:txBody>
          <a:bodyPr/>
          <a:lstStyle/>
          <a:p>
            <a:endParaRPr lang="de-CH" dirty="0"/>
          </a:p>
          <a:p>
            <a:endParaRPr lang="de-CH" dirty="0"/>
          </a:p>
          <a:p>
            <a:r>
              <a:rPr lang="de-CH" dirty="0"/>
              <a:t>Hier finden Sie hilfreiche Informationen, Links und Videos.</a:t>
            </a:r>
          </a:p>
        </p:txBody>
      </p:sp>
      <p:pic>
        <p:nvPicPr>
          <p:cNvPr id="15" name="Grafik 14">
            <a:extLst>
              <a:ext uri="{FF2B5EF4-FFF2-40B4-BE49-F238E27FC236}">
                <a16:creationId xmlns:a16="http://schemas.microsoft.com/office/drawing/2014/main" id="{44D3CB05-4FB0-DA60-371D-5C28C1FDF0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68008" y="2005864"/>
            <a:ext cx="5330286" cy="3780572"/>
          </a:xfrm>
          <a:prstGeom prst="rect">
            <a:avLst/>
          </a:prstGeom>
        </p:spPr>
      </p:pic>
      <p:pic>
        <p:nvPicPr>
          <p:cNvPr id="17" name="Grafik 16">
            <a:extLst>
              <a:ext uri="{FF2B5EF4-FFF2-40B4-BE49-F238E27FC236}">
                <a16:creationId xmlns:a16="http://schemas.microsoft.com/office/drawing/2014/main" id="{08E65174-7ED0-E6C0-F6DC-5C06B057A55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7408" y="4581128"/>
            <a:ext cx="1793776" cy="1793776"/>
          </a:xfrm>
          <a:prstGeom prst="rect">
            <a:avLst/>
          </a:prstGeom>
        </p:spPr>
      </p:pic>
    </p:spTree>
    <p:extLst>
      <p:ext uri="{BB962C8B-B14F-4D97-AF65-F5344CB8AC3E}">
        <p14:creationId xmlns:p14="http://schemas.microsoft.com/office/powerpoint/2010/main" val="23286361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F53BF19-B6F2-5A99-AAF5-F85F9590DD8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14299" y="2675980"/>
            <a:ext cx="2874189" cy="2874189"/>
          </a:xfrm>
          <a:prstGeom prst="rect">
            <a:avLst/>
          </a:prstGeom>
        </p:spPr>
      </p:pic>
      <p:sp>
        <p:nvSpPr>
          <p:cNvPr id="2" name="Titel 1"/>
          <p:cNvSpPr>
            <a:spLocks noGrp="1"/>
          </p:cNvSpPr>
          <p:nvPr>
            <p:ph type="title"/>
          </p:nvPr>
        </p:nvSpPr>
        <p:spPr/>
        <p:txBody>
          <a:bodyPr/>
          <a:lstStyle/>
          <a:p>
            <a:r>
              <a:rPr lang="de-CH" sz="3600" dirty="0"/>
              <a:t>Merkblätter BIZ</a:t>
            </a:r>
            <a:br>
              <a:rPr lang="de-CH" sz="3600" dirty="0"/>
            </a:br>
            <a:endParaRPr lang="de-CH" dirty="0"/>
          </a:p>
        </p:txBody>
      </p:sp>
      <p:sp>
        <p:nvSpPr>
          <p:cNvPr id="6" name="Foliennummernplatzhalt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42AD375-037F-43D0-B059-5172DA06796A}" type="slidenum">
              <a:rPr kumimoji="0" lang="de-CH" sz="820" b="0" i="0" u="none" strike="noStrike" kern="1200" cap="none" spc="0" normalizeH="0" baseline="0" noProof="0" smtClean="0">
                <a:ln>
                  <a:noFill/>
                </a:ln>
                <a:solidFill>
                  <a:prstClr val="black"/>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de-CH" sz="82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pic>
        <p:nvPicPr>
          <p:cNvPr id="7" name="Inhaltsplatzhalter 6"/>
          <p:cNvPicPr>
            <a:picLocks noGrp="1" noChangeAspect="1"/>
          </p:cNvPicPr>
          <p:nvPr>
            <p:ph idx="1"/>
          </p:nvPr>
        </p:nvPicPr>
        <p:blipFill>
          <a:blip r:embed="rId4">
            <a:extLst>
              <a:ext uri="{28A0092B-C50C-407E-A947-70E740481C1C}">
                <a14:useLocalDpi xmlns:a14="http://schemas.microsoft.com/office/drawing/2010/main"/>
              </a:ext>
            </a:extLst>
          </a:blip>
          <a:stretch>
            <a:fillRect/>
          </a:stretch>
        </p:blipFill>
        <p:spPr>
          <a:xfrm>
            <a:off x="838200" y="2114151"/>
            <a:ext cx="5165500" cy="3997849"/>
          </a:xfrm>
          <a:prstGeom prst="rect">
            <a:avLst/>
          </a:prstGeom>
        </p:spPr>
      </p:pic>
      <p:sp>
        <p:nvSpPr>
          <p:cNvPr id="9" name="Textfeld 8"/>
          <p:cNvSpPr txBox="1"/>
          <p:nvPr/>
        </p:nvSpPr>
        <p:spPr>
          <a:xfrm>
            <a:off x="7608168" y="5678120"/>
            <a:ext cx="324036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CH" sz="1800" b="0" i="0" u="none" strike="noStrike" kern="1200" cap="none" spc="0" normalizeH="0" baseline="0" noProof="0" dirty="0">
                <a:ln>
                  <a:noFill/>
                </a:ln>
                <a:solidFill>
                  <a:prstClr val="black"/>
                </a:solidFill>
                <a:effectLst/>
                <a:uLnTx/>
                <a:uFillTx/>
                <a:latin typeface="Arial" panose="020B0604020202020204"/>
                <a:ea typeface="+mn-ea"/>
                <a:cs typeface="+mn-cs"/>
                <a:hlinkClick r:id="rId5"/>
              </a:rPr>
              <a:t>www.be.ch/biz-publikationen</a:t>
            </a:r>
            <a:endParaRPr kumimoji="0" lang="de-CH" sz="15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Tree>
    <p:extLst>
      <p:ext uri="{BB962C8B-B14F-4D97-AF65-F5344CB8AC3E}">
        <p14:creationId xmlns:p14="http://schemas.microsoft.com/office/powerpoint/2010/main" val="16103534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liennummernplatzhalter 5">
            <a:extLst>
              <a:ext uri="{FF2B5EF4-FFF2-40B4-BE49-F238E27FC236}">
                <a16:creationId xmlns:a16="http://schemas.microsoft.com/office/drawing/2014/main" id="{FDEF8997-7C65-41AF-9641-8CEE0C23BF1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42AD375-037F-43D0-B059-5172DA06796A}" type="slidenum">
              <a:rPr kumimoji="0" lang="de-CH" sz="820" b="0" i="0" u="none" strike="noStrike" kern="1200" cap="none" spc="0" normalizeH="0" baseline="0" noProof="0" smtClean="0">
                <a:ln>
                  <a:noFill/>
                </a:ln>
                <a:solidFill>
                  <a:prstClr val="black"/>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de-CH" sz="82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
        <p:nvSpPr>
          <p:cNvPr id="8" name="Titel 1"/>
          <p:cNvSpPr txBox="1">
            <a:spLocks/>
          </p:cNvSpPr>
          <p:nvPr/>
        </p:nvSpPr>
        <p:spPr>
          <a:xfrm>
            <a:off x="838200" y="1071564"/>
            <a:ext cx="10983913" cy="619126"/>
          </a:xfrm>
          <a:prstGeom prst="rect">
            <a:avLst/>
          </a:prstGeom>
        </p:spPr>
        <p:txBody>
          <a:bodyPr vert="horz" lIns="0" tIns="0" rIns="0" bIns="0" rtlCol="0" anchor="b">
            <a:noAutofit/>
          </a:bodyPr>
          <a:lstStyle>
            <a:lvl1pPr algn="l" defTabSz="447675" rtl="0" eaLnBrk="1" latinLnBrk="0" hangingPunct="1">
              <a:lnSpc>
                <a:spcPct val="105000"/>
              </a:lnSpc>
              <a:spcBef>
                <a:spcPct val="0"/>
              </a:spcBef>
              <a:buNone/>
              <a:defRPr sz="5100" kern="1200">
                <a:solidFill>
                  <a:schemeClr val="tx1"/>
                </a:solidFill>
                <a:latin typeface="+mj-lt"/>
                <a:ea typeface="+mj-ea"/>
                <a:cs typeface="+mj-cs"/>
              </a:defRPr>
            </a:lvl1pPr>
          </a:lstStyle>
          <a:p>
            <a:pPr marL="0" marR="0" lvl="0" indent="0" algn="l" defTabSz="447675" rtl="0" eaLnBrk="1" fontAlgn="auto" latinLnBrk="0" hangingPunct="1">
              <a:lnSpc>
                <a:spcPct val="105000"/>
              </a:lnSpc>
              <a:spcBef>
                <a:spcPct val="0"/>
              </a:spcBef>
              <a:spcAft>
                <a:spcPts val="0"/>
              </a:spcAft>
              <a:buClrTx/>
              <a:buSzTx/>
              <a:buFontTx/>
              <a:buNone/>
              <a:tabLst/>
              <a:defRPr/>
            </a:pPr>
            <a:r>
              <a:rPr kumimoji="0" lang="de-CH" sz="3400" b="0" i="0" u="none" strike="noStrike" kern="1200" cap="none" spc="0" normalizeH="0" baseline="0" noProof="0" dirty="0">
                <a:ln>
                  <a:noFill/>
                </a:ln>
                <a:solidFill>
                  <a:prstClr val="black"/>
                </a:solidFill>
                <a:effectLst/>
                <a:uLnTx/>
                <a:uFillTx/>
                <a:latin typeface="Arial" panose="020B0604020202020204"/>
                <a:ea typeface="+mj-ea"/>
                <a:cs typeface="+mj-cs"/>
              </a:rPr>
              <a:t>Die BIZ sind auch für Erwachsene da!</a:t>
            </a:r>
          </a:p>
        </p:txBody>
      </p:sp>
      <p:sp>
        <p:nvSpPr>
          <p:cNvPr id="9" name="Inhaltsplatzhalter 2"/>
          <p:cNvSpPr txBox="1">
            <a:spLocks/>
          </p:cNvSpPr>
          <p:nvPr/>
        </p:nvSpPr>
        <p:spPr>
          <a:xfrm>
            <a:off x="839788" y="2371215"/>
            <a:ext cx="8640588" cy="2592288"/>
          </a:xfrm>
          <a:prstGeom prst="rect">
            <a:avLst/>
          </a:prstGeom>
        </p:spPr>
        <p:txBody>
          <a:bodyPr vert="horz" lIns="0" tIns="0" rIns="0" bIns="0" rtlCol="0">
            <a:noAutofit/>
          </a:bodyPr>
          <a:lstStyle>
            <a:lvl1pPr marL="0" indent="0" algn="l" defTabSz="449263" rtl="0" eaLnBrk="1" latinLnBrk="0" hangingPunct="1">
              <a:lnSpc>
                <a:spcPct val="105000"/>
              </a:lnSpc>
              <a:spcBef>
                <a:spcPts val="0"/>
              </a:spcBef>
              <a:buFont typeface="Arial" panose="020B0604020202020204" pitchFamily="34" charset="0"/>
              <a:buNone/>
              <a:defRPr sz="5100" kern="1200">
                <a:solidFill>
                  <a:srgbClr val="999999"/>
                </a:solidFill>
                <a:latin typeface="+mn-lt"/>
                <a:ea typeface="+mn-ea"/>
                <a:cs typeface="+mn-cs"/>
              </a:defRPr>
            </a:lvl1pPr>
            <a:lvl2pPr marL="457200" indent="0" algn="ctr" defTabSz="449263" rtl="0" eaLnBrk="1" latinLnBrk="0" hangingPunct="1">
              <a:lnSpc>
                <a:spcPct val="105000"/>
              </a:lnSpc>
              <a:spcBef>
                <a:spcPts val="0"/>
              </a:spcBef>
              <a:buFont typeface="Arial" panose="020B0604020202020204" pitchFamily="34" charset="0"/>
              <a:buNone/>
              <a:defRPr sz="2000" kern="1200">
                <a:solidFill>
                  <a:schemeClr val="tx1"/>
                </a:solidFill>
                <a:latin typeface="+mn-lt"/>
                <a:ea typeface="+mn-ea"/>
                <a:cs typeface="+mn-cs"/>
              </a:defRPr>
            </a:lvl2pPr>
            <a:lvl3pPr marL="914400" indent="0" algn="ctr" defTabSz="449263" rtl="0" eaLnBrk="1" latinLnBrk="0" hangingPunct="1">
              <a:lnSpc>
                <a:spcPct val="105000"/>
              </a:lnSpc>
              <a:spcBef>
                <a:spcPts val="0"/>
              </a:spcBef>
              <a:buFont typeface="Arial" panose="020B0604020202020204" pitchFamily="34" charset="0"/>
              <a:buNone/>
              <a:defRPr sz="1800" kern="1200">
                <a:solidFill>
                  <a:schemeClr val="tx1"/>
                </a:solidFill>
                <a:latin typeface="+mn-lt"/>
                <a:ea typeface="+mn-ea"/>
                <a:cs typeface="+mn-cs"/>
              </a:defRPr>
            </a:lvl3pPr>
            <a:lvl4pPr marL="1371600" indent="0" algn="ctr" defTabSz="449263" rtl="0" eaLnBrk="1" latinLnBrk="0" hangingPunct="1">
              <a:lnSpc>
                <a:spcPct val="105000"/>
              </a:lnSpc>
              <a:spcBef>
                <a:spcPts val="0"/>
              </a:spcBef>
              <a:buFont typeface="Arial" panose="020B0604020202020204" pitchFamily="34" charset="0"/>
              <a:buNone/>
              <a:defRPr sz="1600" kern="1200">
                <a:solidFill>
                  <a:schemeClr val="tx1"/>
                </a:solidFill>
                <a:latin typeface="+mn-lt"/>
                <a:ea typeface="+mn-ea"/>
                <a:cs typeface="+mn-cs"/>
              </a:defRPr>
            </a:lvl4pPr>
            <a:lvl5pPr marL="1828800" indent="0" algn="ctr" defTabSz="449263" rtl="0" eaLnBrk="1" latinLnBrk="0" hangingPunct="1">
              <a:lnSpc>
                <a:spcPct val="105000"/>
              </a:lnSpc>
              <a:spcBef>
                <a:spcPts val="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685800" marR="0" lvl="0" indent="-685800" algn="l" defTabSz="449263" rtl="0" eaLnBrk="1" fontAlgn="auto" latinLnBrk="0" hangingPunct="1">
              <a:lnSpc>
                <a:spcPct val="105000"/>
              </a:lnSpc>
              <a:spcBef>
                <a:spcPts val="1200"/>
              </a:spcBef>
              <a:spcAft>
                <a:spcPts val="0"/>
              </a:spcAft>
              <a:buClrTx/>
              <a:buSzTx/>
              <a:buFont typeface="Symbol" panose="05050102010706020507" pitchFamily="18" charset="2"/>
              <a:buChar char="-"/>
              <a:tabLst/>
              <a:defRPr/>
            </a:pPr>
            <a:r>
              <a:rPr kumimoji="0" lang="de-CH" sz="2600" b="1" i="0" u="none" strike="noStrike" kern="1200" cap="none" spc="0" normalizeH="0" baseline="0" noProof="0" dirty="0" err="1">
                <a:ln>
                  <a:noFill/>
                </a:ln>
                <a:solidFill>
                  <a:prstClr val="black"/>
                </a:solidFill>
                <a:effectLst/>
                <a:uLnTx/>
                <a:uFillTx/>
                <a:latin typeface="Arial" panose="020B0604020202020204"/>
                <a:ea typeface="+mn-ea"/>
                <a:cs typeface="+mn-cs"/>
              </a:rPr>
              <a:t>InfoService</a:t>
            </a:r>
            <a:r>
              <a:rPr kumimoji="0" lang="de-CH" sz="2600" b="1" i="0" u="none" strike="noStrike" kern="1200" cap="none" spc="0" normalizeH="0" baseline="0" noProof="0" dirty="0">
                <a:ln>
                  <a:noFill/>
                </a:ln>
                <a:solidFill>
                  <a:prstClr val="black"/>
                </a:solidFill>
                <a:effectLst/>
                <a:uLnTx/>
                <a:uFillTx/>
                <a:latin typeface="Arial" panose="020B0604020202020204"/>
                <a:ea typeface="+mn-ea"/>
                <a:cs typeface="+mn-cs"/>
              </a:rPr>
              <a:t>: </a:t>
            </a:r>
            <a:r>
              <a:rPr kumimoji="0" lang="de-CH" sz="2600" b="0" i="0" u="none" strike="noStrike" kern="1200" cap="none" spc="0" normalizeH="0" baseline="0" noProof="0" dirty="0">
                <a:ln>
                  <a:noFill/>
                </a:ln>
                <a:solidFill>
                  <a:prstClr val="black"/>
                </a:solidFill>
                <a:effectLst/>
                <a:uLnTx/>
                <a:uFillTx/>
                <a:latin typeface="Arial" panose="020B0604020202020204"/>
                <a:ea typeface="+mn-ea"/>
                <a:cs typeface="+mn-cs"/>
              </a:rPr>
              <a:t>Auskünfte telefonisch, per E-Mail </a:t>
            </a:r>
            <a:br>
              <a:rPr kumimoji="0" lang="de-CH" sz="2600" b="0" i="0" u="none" strike="noStrike" kern="1200" cap="none" spc="0" normalizeH="0" baseline="0" noProof="0" dirty="0">
                <a:ln>
                  <a:noFill/>
                </a:ln>
                <a:solidFill>
                  <a:prstClr val="black"/>
                </a:solidFill>
                <a:effectLst/>
                <a:uLnTx/>
                <a:uFillTx/>
                <a:latin typeface="Arial" panose="020B0604020202020204"/>
                <a:ea typeface="+mn-ea"/>
                <a:cs typeface="+mn-cs"/>
              </a:rPr>
            </a:br>
            <a:r>
              <a:rPr kumimoji="0" lang="de-CH" sz="2600" b="0" i="0" u="none" strike="noStrike" kern="1200" cap="none" spc="0" normalizeH="0" baseline="0" noProof="0" dirty="0">
                <a:ln>
                  <a:noFill/>
                </a:ln>
                <a:solidFill>
                  <a:prstClr val="black"/>
                </a:solidFill>
                <a:effectLst/>
                <a:uLnTx/>
                <a:uFillTx/>
                <a:latin typeface="Arial" panose="020B0604020202020204"/>
                <a:ea typeface="+mn-ea"/>
                <a:cs typeface="+mn-cs"/>
              </a:rPr>
              <a:t>oder vor Ort im BIZ und in der Kornhausbibliothek</a:t>
            </a:r>
          </a:p>
          <a:p>
            <a:pPr marL="685800" marR="0" lvl="0" indent="-685800" algn="l" defTabSz="449263" rtl="0" eaLnBrk="1" fontAlgn="auto" latinLnBrk="0" hangingPunct="1">
              <a:lnSpc>
                <a:spcPct val="105000"/>
              </a:lnSpc>
              <a:spcBef>
                <a:spcPts val="1200"/>
              </a:spcBef>
              <a:spcAft>
                <a:spcPts val="0"/>
              </a:spcAft>
              <a:buClrTx/>
              <a:buSzTx/>
              <a:buFont typeface="Symbol" panose="05050102010706020507" pitchFamily="18" charset="2"/>
              <a:buChar char="-"/>
              <a:tabLst/>
              <a:defRPr/>
            </a:pPr>
            <a:r>
              <a:rPr kumimoji="0" lang="de-CH" sz="2600" b="0" i="0" u="none" strike="noStrike" kern="1200" cap="none" spc="0" normalizeH="0" baseline="0" noProof="0" dirty="0">
                <a:ln>
                  <a:noFill/>
                </a:ln>
                <a:solidFill>
                  <a:prstClr val="black"/>
                </a:solidFill>
                <a:effectLst/>
                <a:uLnTx/>
                <a:uFillTx/>
                <a:latin typeface="Arial" panose="020B0604020202020204"/>
                <a:ea typeface="+mn-ea"/>
                <a:cs typeface="+mn-cs"/>
              </a:rPr>
              <a:t>Interaktive </a:t>
            </a:r>
            <a:r>
              <a:rPr kumimoji="0" lang="de-CH" sz="2600" b="1" i="0" u="none" strike="noStrike" kern="1200" cap="none" spc="0" normalizeH="0" baseline="0" noProof="0" dirty="0">
                <a:ln>
                  <a:noFill/>
                </a:ln>
                <a:solidFill>
                  <a:prstClr val="black"/>
                </a:solidFill>
                <a:effectLst/>
                <a:uLnTx/>
                <a:uFillTx/>
                <a:latin typeface="Arial" panose="020B0604020202020204"/>
                <a:ea typeface="+mn-ea"/>
                <a:cs typeface="+mn-cs"/>
              </a:rPr>
              <a:t>Infotheken</a:t>
            </a:r>
            <a:r>
              <a:rPr kumimoji="0" lang="de-CH" sz="2600" b="0" i="0" u="none" strike="noStrike" kern="1200" cap="none" spc="0" normalizeH="0" baseline="0" noProof="0" dirty="0">
                <a:ln>
                  <a:noFill/>
                </a:ln>
                <a:solidFill>
                  <a:prstClr val="black"/>
                </a:solidFill>
                <a:effectLst/>
                <a:uLnTx/>
                <a:uFillTx/>
                <a:latin typeface="Arial" panose="020B0604020202020204"/>
                <a:ea typeface="+mn-ea"/>
                <a:cs typeface="+mn-cs"/>
              </a:rPr>
              <a:t> zum selber Stöbern</a:t>
            </a:r>
          </a:p>
          <a:p>
            <a:pPr marL="685800" marR="0" lvl="0" indent="-685800" algn="l" defTabSz="449263" rtl="0" eaLnBrk="1" fontAlgn="auto" latinLnBrk="0" hangingPunct="1">
              <a:lnSpc>
                <a:spcPct val="105000"/>
              </a:lnSpc>
              <a:spcBef>
                <a:spcPts val="1200"/>
              </a:spcBef>
              <a:spcAft>
                <a:spcPts val="0"/>
              </a:spcAft>
              <a:buClrTx/>
              <a:buSzTx/>
              <a:buFont typeface="Symbol" panose="05050102010706020507" pitchFamily="18" charset="2"/>
              <a:buChar char="-"/>
              <a:tabLst/>
              <a:defRPr/>
            </a:pPr>
            <a:r>
              <a:rPr kumimoji="0" lang="de-CH" sz="2600" b="1" i="0" u="none" strike="noStrike" kern="1200" cap="none" spc="0" normalizeH="0" baseline="0" noProof="0" dirty="0">
                <a:ln>
                  <a:noFill/>
                </a:ln>
                <a:solidFill>
                  <a:prstClr val="black"/>
                </a:solidFill>
                <a:effectLst/>
                <a:uLnTx/>
                <a:uFillTx/>
                <a:latin typeface="Arial" panose="020B0604020202020204"/>
                <a:ea typeface="+mn-ea"/>
                <a:cs typeface="+mn-cs"/>
              </a:rPr>
              <a:t>Beratungen</a:t>
            </a:r>
            <a:r>
              <a:rPr kumimoji="0" lang="de-CH" sz="2600" b="0" i="0" u="none" strike="noStrike" kern="1200" cap="none" spc="0" normalizeH="0" baseline="0" noProof="0" dirty="0">
                <a:ln>
                  <a:noFill/>
                </a:ln>
                <a:solidFill>
                  <a:prstClr val="black"/>
                </a:solidFill>
                <a:effectLst/>
                <a:uLnTx/>
                <a:uFillTx/>
                <a:latin typeface="Arial" panose="020B0604020202020204"/>
                <a:ea typeface="+mn-ea"/>
                <a:cs typeface="+mn-cs"/>
              </a:rPr>
              <a:t> passend zu Ihrem Anliegen</a:t>
            </a:r>
          </a:p>
          <a:p>
            <a:pPr marL="685800" marR="0" lvl="0" indent="-685800" algn="l" defTabSz="449263" rtl="0" eaLnBrk="1" fontAlgn="auto" latinLnBrk="0" hangingPunct="1">
              <a:lnSpc>
                <a:spcPct val="105000"/>
              </a:lnSpc>
              <a:spcBef>
                <a:spcPts val="1200"/>
              </a:spcBef>
              <a:spcAft>
                <a:spcPts val="0"/>
              </a:spcAft>
              <a:buClrTx/>
              <a:buSzTx/>
              <a:buFont typeface="Symbol" panose="05050102010706020507" pitchFamily="18" charset="2"/>
              <a:buChar char="-"/>
              <a:tabLst/>
              <a:defRPr/>
            </a:pPr>
            <a:r>
              <a:rPr kumimoji="0" lang="de-CH" sz="2600" b="0" i="0" u="none" strike="noStrike" kern="1200" cap="none" spc="0" normalizeH="0" baseline="0" noProof="0" dirty="0">
                <a:ln>
                  <a:noFill/>
                </a:ln>
                <a:solidFill>
                  <a:prstClr val="black"/>
                </a:solidFill>
                <a:effectLst/>
                <a:uLnTx/>
                <a:uFillTx/>
                <a:latin typeface="Arial" panose="020B0604020202020204"/>
                <a:ea typeface="+mn-ea"/>
                <a:cs typeface="+mn-cs"/>
              </a:rPr>
              <a:t>Vielfältige </a:t>
            </a:r>
            <a:r>
              <a:rPr kumimoji="0" lang="de-CH" sz="2600" b="1" i="0" u="none" strike="noStrike" kern="1200" cap="none" spc="0" normalizeH="0" baseline="0" noProof="0" dirty="0">
                <a:ln>
                  <a:noFill/>
                </a:ln>
                <a:solidFill>
                  <a:prstClr val="black"/>
                </a:solidFill>
                <a:effectLst/>
                <a:uLnTx/>
                <a:uFillTx/>
                <a:latin typeface="Arial" panose="020B0604020202020204"/>
                <a:ea typeface="+mn-ea"/>
                <a:cs typeface="+mn-cs"/>
              </a:rPr>
              <a:t>Veranstaltungen</a:t>
            </a:r>
          </a:p>
        </p:txBody>
      </p:sp>
      <p:pic>
        <p:nvPicPr>
          <p:cNvPr id="4" name="Grafik 3">
            <a:extLst>
              <a:ext uri="{FF2B5EF4-FFF2-40B4-BE49-F238E27FC236}">
                <a16:creationId xmlns:a16="http://schemas.microsoft.com/office/drawing/2014/main" id="{9C156BDD-2C2C-91EE-1EBC-070992D7831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39169" y="2229718"/>
            <a:ext cx="2667006" cy="3556718"/>
          </a:xfrm>
          <a:prstGeom prst="rect">
            <a:avLst/>
          </a:prstGeom>
        </p:spPr>
      </p:pic>
    </p:spTree>
    <p:extLst>
      <p:ext uri="{BB962C8B-B14F-4D97-AF65-F5344CB8AC3E}">
        <p14:creationId xmlns:p14="http://schemas.microsoft.com/office/powerpoint/2010/main" val="394149554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CH" dirty="0"/>
              <a:t>Fragen?</a:t>
            </a:r>
          </a:p>
        </p:txBody>
      </p:sp>
      <p:sp>
        <p:nvSpPr>
          <p:cNvPr id="6" name="Foliennummernplatzhalt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42AD375-037F-43D0-B059-5172DA06796A}" type="slidenum">
              <a:rPr kumimoji="0" lang="de-CH" sz="820" b="0" i="0" u="none" strike="noStrike" kern="1200" cap="none" spc="0" normalizeH="0" baseline="0" noProof="0" smtClean="0">
                <a:ln>
                  <a:noFill/>
                </a:ln>
                <a:solidFill>
                  <a:prstClr val="black"/>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de-CH" sz="82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pic>
        <p:nvPicPr>
          <p:cNvPr id="5" name="Grafik 4"/>
          <p:cNvPicPr>
            <a:picLocks noChangeAspect="1"/>
          </p:cNvPicPr>
          <p:nvPr/>
        </p:nvPicPr>
        <p:blipFill rotWithShape="1">
          <a:blip r:embed="rId3">
            <a:extLst>
              <a:ext uri="{28A0092B-C50C-407E-A947-70E740481C1C}">
                <a14:useLocalDpi xmlns:a14="http://schemas.microsoft.com/office/drawing/2010/main" val="0"/>
              </a:ext>
            </a:extLst>
          </a:blip>
          <a:srcRect t="2854" b="4146"/>
          <a:stretch/>
        </p:blipFill>
        <p:spPr>
          <a:xfrm>
            <a:off x="2495600" y="1844824"/>
            <a:ext cx="7200800" cy="4464496"/>
          </a:xfrm>
          <a:prstGeom prst="rect">
            <a:avLst/>
          </a:prstGeom>
        </p:spPr>
      </p:pic>
    </p:spTree>
    <p:extLst>
      <p:ext uri="{BB962C8B-B14F-4D97-AF65-F5344CB8AC3E}">
        <p14:creationId xmlns:p14="http://schemas.microsoft.com/office/powerpoint/2010/main" val="8706243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Inhaltsplatzhalter 14"/>
          <p:cNvSpPr>
            <a:spLocks noGrp="1"/>
          </p:cNvSpPr>
          <p:nvPr>
            <p:ph idx="1"/>
          </p:nvPr>
        </p:nvSpPr>
        <p:spPr>
          <a:xfrm>
            <a:off x="2148405" y="2362925"/>
            <a:ext cx="7886700" cy="3902149"/>
          </a:xfrm>
        </p:spPr>
        <p:txBody>
          <a:bodyPr>
            <a:normAutofit/>
          </a:bodyPr>
          <a:lstStyle/>
          <a:p>
            <a:pPr marL="0" indent="0" algn="ctr">
              <a:lnSpc>
                <a:spcPct val="100000"/>
              </a:lnSpc>
              <a:spcBef>
                <a:spcPts val="0"/>
              </a:spcBef>
              <a:buNone/>
              <a:tabLst>
                <a:tab pos="2074863" algn="l"/>
              </a:tabLst>
            </a:pPr>
            <a:r>
              <a:rPr lang="de-DE" sz="4500" b="1" dirty="0">
                <a:solidFill>
                  <a:srgbClr val="C00000"/>
                </a:solidFill>
                <a:latin typeface="+mj-lt"/>
              </a:rPr>
              <a:t>Teil II</a:t>
            </a:r>
            <a:endParaRPr lang="de-DE" sz="4500" dirty="0">
              <a:latin typeface="+mj-lt"/>
            </a:endParaRPr>
          </a:p>
          <a:p>
            <a:pPr marL="0" indent="0" algn="ctr">
              <a:lnSpc>
                <a:spcPct val="100000"/>
              </a:lnSpc>
              <a:spcBef>
                <a:spcPts val="0"/>
              </a:spcBef>
              <a:buNone/>
            </a:pPr>
            <a:r>
              <a:rPr lang="de-DE" sz="4500" dirty="0">
                <a:latin typeface="+mj-lt"/>
              </a:rPr>
              <a:t>Aufnahmeverfahren </a:t>
            </a:r>
            <a:br>
              <a:rPr lang="de-DE" sz="4500" dirty="0">
                <a:latin typeface="+mj-lt"/>
              </a:rPr>
            </a:br>
            <a:r>
              <a:rPr lang="de-DE" sz="4500" dirty="0">
                <a:latin typeface="+mj-lt"/>
              </a:rPr>
              <a:t>für das Gymnasium (GYM1)</a:t>
            </a:r>
          </a:p>
          <a:p>
            <a:pPr marL="0" indent="0" algn="ctr">
              <a:lnSpc>
                <a:spcPct val="100000"/>
              </a:lnSpc>
              <a:spcBef>
                <a:spcPts val="0"/>
              </a:spcBef>
              <a:buNone/>
            </a:pPr>
            <a:endParaRPr lang="de-DE" sz="1500" dirty="0">
              <a:latin typeface="+mj-lt"/>
            </a:endParaRPr>
          </a:p>
          <a:p>
            <a:pPr marL="0" indent="0" algn="ctr">
              <a:lnSpc>
                <a:spcPct val="100000"/>
              </a:lnSpc>
              <a:spcBef>
                <a:spcPts val="0"/>
              </a:spcBef>
              <a:buNone/>
            </a:pPr>
            <a:endParaRPr lang="de-DE" sz="1500" dirty="0">
              <a:latin typeface="+mj-lt"/>
            </a:endParaRPr>
          </a:p>
          <a:p>
            <a:pPr marL="0" indent="0" algn="ctr">
              <a:lnSpc>
                <a:spcPct val="100000"/>
              </a:lnSpc>
              <a:spcBef>
                <a:spcPts val="0"/>
              </a:spcBef>
              <a:buNone/>
            </a:pPr>
            <a:endParaRPr lang="de-DE" sz="1500" dirty="0">
              <a:latin typeface="+mj-lt"/>
            </a:endParaRPr>
          </a:p>
          <a:p>
            <a:pPr marL="0" indent="0" algn="ctr">
              <a:lnSpc>
                <a:spcPct val="100000"/>
              </a:lnSpc>
              <a:spcBef>
                <a:spcPts val="0"/>
              </a:spcBef>
              <a:buNone/>
            </a:pPr>
            <a:r>
              <a:rPr lang="de-DE" sz="2400" dirty="0">
                <a:latin typeface="+mj-lt"/>
              </a:rPr>
              <a:t>27. August 2026</a:t>
            </a:r>
          </a:p>
        </p:txBody>
      </p:sp>
      <p:sp>
        <p:nvSpPr>
          <p:cNvPr id="10" name="Textfeld 9">
            <a:extLst>
              <a:ext uri="{FF2B5EF4-FFF2-40B4-BE49-F238E27FC236}">
                <a16:creationId xmlns:a16="http://schemas.microsoft.com/office/drawing/2014/main" id="{A6BBC64C-7D75-5246-9F71-8332A77C8119}"/>
              </a:ext>
            </a:extLst>
          </p:cNvPr>
          <p:cNvSpPr txBox="1"/>
          <p:nvPr/>
        </p:nvSpPr>
        <p:spPr>
          <a:xfrm>
            <a:off x="1817264" y="352217"/>
            <a:ext cx="8548985" cy="1046440"/>
          </a:xfrm>
          <a:prstGeom prst="rect">
            <a:avLst/>
          </a:prstGeom>
          <a:noFill/>
        </p:spPr>
        <p:txBody>
          <a:bodyPr wrap="square" rtlCol="0">
            <a:spAutoFit/>
          </a:bodyPr>
          <a:lstStyle/>
          <a:p>
            <a:r>
              <a:rPr lang="de-CH" sz="1600" b="1" dirty="0">
                <a:solidFill>
                  <a:prstClr val="black"/>
                </a:solidFill>
                <a:latin typeface="Calibri Light" panose="020F0302020204030204"/>
                <a:cs typeface="Arial" panose="020B0604020202020204" pitchFamily="34" charset="0"/>
              </a:rPr>
              <a:t>Schulkreis Kirchenfeld-Schosshalde</a:t>
            </a:r>
          </a:p>
          <a:p>
            <a:r>
              <a:rPr lang="de-CH" sz="1100" dirty="0">
                <a:solidFill>
                  <a:prstClr val="black"/>
                </a:solidFill>
                <a:latin typeface="Calibri Light" panose="020F0302020204030204"/>
                <a:cs typeface="Arial" panose="020B0604020202020204" pitchFamily="34" charset="0"/>
              </a:rPr>
              <a:t>Altstadt-Schosshalde							Schulen</a:t>
            </a:r>
          </a:p>
          <a:p>
            <a:r>
              <a:rPr lang="de-CH" sz="1100" dirty="0">
                <a:solidFill>
                  <a:prstClr val="black"/>
                </a:solidFill>
                <a:latin typeface="Calibri Light" panose="020F0302020204030204"/>
                <a:cs typeface="Arial" panose="020B0604020202020204" pitchFamily="34" charset="0"/>
              </a:rPr>
              <a:t>Kirchenfeld								</a:t>
            </a:r>
            <a:r>
              <a:rPr lang="de-CH" sz="1100" b="1" dirty="0">
                <a:solidFill>
                  <a:prstClr val="black"/>
                </a:solidFill>
                <a:latin typeface="Calibri Light" panose="020F0302020204030204"/>
                <a:cs typeface="Arial" panose="020B0604020202020204" pitchFamily="34" charset="0"/>
              </a:rPr>
              <a:t>Stadt Bern</a:t>
            </a:r>
          </a:p>
          <a:p>
            <a:r>
              <a:rPr lang="de-CH" sz="1100" dirty="0">
                <a:solidFill>
                  <a:prstClr val="black"/>
                </a:solidFill>
                <a:latin typeface="Calibri Light" panose="020F0302020204030204"/>
                <a:cs typeface="Arial" panose="020B0604020202020204" pitchFamily="34" charset="0"/>
              </a:rPr>
              <a:t>Laubegg</a:t>
            </a:r>
          </a:p>
          <a:p>
            <a:r>
              <a:rPr lang="de-CH" sz="1100" dirty="0">
                <a:solidFill>
                  <a:prstClr val="black"/>
                </a:solidFill>
                <a:latin typeface="Calibri Light" panose="020F0302020204030204"/>
                <a:cs typeface="Arial" panose="020B0604020202020204" pitchFamily="34" charset="0"/>
              </a:rPr>
              <a:t>Manuel</a:t>
            </a:r>
          </a:p>
        </p:txBody>
      </p:sp>
      <p:pic>
        <p:nvPicPr>
          <p:cNvPr id="11" name="Bild 1" descr="logo_nur Bär">
            <a:extLst>
              <a:ext uri="{FF2B5EF4-FFF2-40B4-BE49-F238E27FC236}">
                <a16:creationId xmlns:a16="http://schemas.microsoft.com/office/drawing/2014/main" id="{3B8DCBB2-7AD3-F544-8CE9-460A059A0836}"/>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627226" y="601632"/>
            <a:ext cx="384265" cy="609167"/>
          </a:xfrm>
          <a:prstGeom prst="rect">
            <a:avLst/>
          </a:prstGeom>
          <a:noFill/>
          <a:ln>
            <a:noFill/>
          </a:ln>
        </p:spPr>
      </p:pic>
      <p:sp>
        <p:nvSpPr>
          <p:cNvPr id="2" name="Fußzeilenplatzhalter 1"/>
          <p:cNvSpPr>
            <a:spLocks noGrp="1"/>
          </p:cNvSpPr>
          <p:nvPr>
            <p:ph type="ftr" sz="quarter" idx="11"/>
          </p:nvPr>
        </p:nvSpPr>
        <p:spPr/>
        <p:txBody>
          <a:bodyPr/>
          <a:lstStyle/>
          <a:p>
            <a:r>
              <a:rPr lang="de-CH" dirty="0">
                <a:solidFill>
                  <a:prstClr val="black"/>
                </a:solidFill>
                <a:latin typeface="Calibri Light" panose="020F0302020204030204" pitchFamily="34" charset="0"/>
                <a:cs typeface="Calibri Light" panose="020F0302020204030204" pitchFamily="34" charset="0"/>
              </a:rPr>
              <a:t>Elterninformation Aufnahmeverfahren GYM1 Schulkreis Kirchenfeld-Schosshalde</a:t>
            </a:r>
            <a:endParaRPr lang="de-DE" dirty="0">
              <a:solidFill>
                <a:prstClr val="black"/>
              </a:solidFill>
              <a:latin typeface="Calibri Light" panose="020F0302020204030204" pitchFamily="34" charset="0"/>
              <a:cs typeface="Calibri Light" panose="020F0302020204030204" pitchFamily="34" charset="0"/>
            </a:endParaRPr>
          </a:p>
        </p:txBody>
      </p:sp>
      <p:sp>
        <p:nvSpPr>
          <p:cNvPr id="3" name="Foliennummernplatzhalter 2"/>
          <p:cNvSpPr>
            <a:spLocks noGrp="1"/>
          </p:cNvSpPr>
          <p:nvPr>
            <p:ph type="sldNum" sz="quarter" idx="12"/>
          </p:nvPr>
        </p:nvSpPr>
        <p:spPr/>
        <p:txBody>
          <a:bodyPr/>
          <a:lstStyle/>
          <a:p>
            <a:fld id="{4215F0D9-E15A-F74F-97A9-5506DF44C138}" type="slidenum">
              <a:rPr lang="de-DE">
                <a:solidFill>
                  <a:prstClr val="black">
                    <a:tint val="75000"/>
                  </a:prstClr>
                </a:solidFill>
                <a:latin typeface="Calibri" panose="020F0502020204030204"/>
              </a:rPr>
              <a:pPr/>
              <a:t>27</a:t>
            </a:fld>
            <a:endParaRPr lang="de-DE" dirty="0">
              <a:solidFill>
                <a:prstClr val="black">
                  <a:tint val="75000"/>
                </a:prstClr>
              </a:solidFill>
              <a:latin typeface="Calibri" panose="020F0502020204030204"/>
            </a:endParaRPr>
          </a:p>
        </p:txBody>
      </p:sp>
    </p:spTree>
    <p:extLst>
      <p:ext uri="{BB962C8B-B14F-4D97-AF65-F5344CB8AC3E}">
        <p14:creationId xmlns:p14="http://schemas.microsoft.com/office/powerpoint/2010/main" val="110166245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a:xfrm>
            <a:off x="2152650" y="1348166"/>
            <a:ext cx="8049006" cy="3496550"/>
          </a:xfrm>
        </p:spPr>
        <p:txBody>
          <a:bodyPr>
            <a:normAutofit/>
          </a:bodyPr>
          <a:lstStyle/>
          <a:p>
            <a:pPr marL="0" indent="0">
              <a:lnSpc>
                <a:spcPct val="100000"/>
              </a:lnSpc>
              <a:buClr>
                <a:srgbClr val="C00000"/>
              </a:buClr>
              <a:buNone/>
            </a:pPr>
            <a:r>
              <a:rPr lang="de-CH" altLang="de-DE" sz="2000" dirty="0">
                <a:latin typeface="+mn-lt"/>
                <a:cs typeface="Arial" panose="020B0604020202020204" pitchFamily="34" charset="0"/>
              </a:rPr>
              <a:t>Die Eltern sind informiert…</a:t>
            </a:r>
            <a:br>
              <a:rPr lang="de-CH" altLang="de-DE" sz="2000" dirty="0">
                <a:latin typeface="+mn-lt"/>
                <a:cs typeface="Arial" panose="020B0604020202020204" pitchFamily="34" charset="0"/>
              </a:rPr>
            </a:br>
            <a:endParaRPr lang="de-CH" altLang="de-DE" sz="2000" dirty="0">
              <a:latin typeface="+mn-lt"/>
              <a:cs typeface="Arial" panose="020B0604020202020204" pitchFamily="34" charset="0"/>
            </a:endParaRPr>
          </a:p>
          <a:p>
            <a:pPr>
              <a:lnSpc>
                <a:spcPct val="100000"/>
              </a:lnSpc>
              <a:buClr>
                <a:srgbClr val="C00000"/>
              </a:buClr>
            </a:pPr>
            <a:r>
              <a:rPr lang="de-CH" altLang="de-DE" sz="2000" dirty="0">
                <a:latin typeface="+mn-lt"/>
                <a:cs typeface="Arial" panose="020B0604020202020204" pitchFamily="34" charset="0"/>
              </a:rPr>
              <a:t>über die Grundlagen zum Aufnahmeverfahren in das Gymnasium.</a:t>
            </a:r>
          </a:p>
          <a:p>
            <a:pPr>
              <a:lnSpc>
                <a:spcPct val="100000"/>
              </a:lnSpc>
              <a:buClr>
                <a:srgbClr val="C00000"/>
              </a:buClr>
            </a:pPr>
            <a:r>
              <a:rPr lang="de-CH" altLang="de-DE" sz="2000" dirty="0">
                <a:latin typeface="+mn-lt"/>
                <a:cs typeface="Arial" panose="020B0604020202020204" pitchFamily="34" charset="0"/>
              </a:rPr>
              <a:t>über den zeitlichen Ablauf des Aufnahmeverfahrens.</a:t>
            </a:r>
          </a:p>
          <a:p>
            <a:pPr>
              <a:lnSpc>
                <a:spcPct val="100000"/>
              </a:lnSpc>
              <a:buClr>
                <a:srgbClr val="C00000"/>
              </a:buClr>
            </a:pPr>
            <a:r>
              <a:rPr lang="de-CH" altLang="de-DE" sz="2000" dirty="0">
                <a:latin typeface="+mn-lt"/>
                <a:cs typeface="Arial" panose="020B0604020202020204" pitchFamily="34" charset="0"/>
              </a:rPr>
              <a:t>die Möglichkeit der Aufnahmeprüfung.</a:t>
            </a:r>
          </a:p>
          <a:p>
            <a:pPr>
              <a:lnSpc>
                <a:spcPct val="100000"/>
              </a:lnSpc>
              <a:buClr>
                <a:srgbClr val="C00000"/>
              </a:buClr>
            </a:pPr>
            <a:r>
              <a:rPr lang="de-CH" altLang="de-DE" sz="2000" dirty="0">
                <a:latin typeface="+mn-lt"/>
                <a:cs typeface="Arial" panose="020B0604020202020204" pitchFamily="34" charset="0"/>
              </a:rPr>
              <a:t>über die Kriterien zur Aufnahme an ein Gymnasium.</a:t>
            </a:r>
          </a:p>
          <a:p>
            <a:pPr>
              <a:lnSpc>
                <a:spcPct val="100000"/>
              </a:lnSpc>
              <a:buClr>
                <a:srgbClr val="C00000"/>
              </a:buClr>
            </a:pPr>
            <a:r>
              <a:rPr lang="de-CH" altLang="de-DE" sz="2000" dirty="0">
                <a:latin typeface="+mn-lt"/>
                <a:cs typeface="Arial" panose="020B0604020202020204" pitchFamily="34" charset="0"/>
              </a:rPr>
              <a:t>die Alternativen zu einem Wechsel an ein Gymnasium nach der 8. Klasse.</a:t>
            </a:r>
          </a:p>
        </p:txBody>
      </p:sp>
      <p:sp>
        <p:nvSpPr>
          <p:cNvPr id="4" name="Titel 3"/>
          <p:cNvSpPr>
            <a:spLocks noGrp="1"/>
          </p:cNvSpPr>
          <p:nvPr>
            <p:ph type="title"/>
          </p:nvPr>
        </p:nvSpPr>
        <p:spPr>
          <a:xfrm>
            <a:off x="2152650" y="365127"/>
            <a:ext cx="7886700" cy="735012"/>
          </a:xfrm>
        </p:spPr>
        <p:txBody>
          <a:bodyPr>
            <a:normAutofit/>
          </a:bodyPr>
          <a:lstStyle/>
          <a:p>
            <a:r>
              <a:rPr lang="de-DE" sz="3600" dirty="0">
                <a:solidFill>
                  <a:srgbClr val="C00000"/>
                </a:solidFill>
                <a:latin typeface="+mn-lt"/>
                <a:cs typeface="Arial" panose="020B0604020202020204" pitchFamily="34" charset="0"/>
              </a:rPr>
              <a:t>Ziele des Informationsabends</a:t>
            </a:r>
          </a:p>
        </p:txBody>
      </p:sp>
      <p:sp>
        <p:nvSpPr>
          <p:cNvPr id="6" name="Foliennummernplatzhalter 5">
            <a:extLst>
              <a:ext uri="{FF2B5EF4-FFF2-40B4-BE49-F238E27FC236}">
                <a16:creationId xmlns:a16="http://schemas.microsoft.com/office/drawing/2014/main" id="{B96BB32A-BD9B-314C-9FEF-C8047DA5E952}"/>
              </a:ext>
            </a:extLst>
          </p:cNvPr>
          <p:cNvSpPr>
            <a:spLocks noGrp="1"/>
          </p:cNvSpPr>
          <p:nvPr>
            <p:ph type="sldNum" sz="quarter" idx="12"/>
          </p:nvPr>
        </p:nvSpPr>
        <p:spPr/>
        <p:txBody>
          <a:bodyPr/>
          <a:lstStyle/>
          <a:p>
            <a:fld id="{4215F0D9-E15A-F74F-97A9-5506DF44C138}" type="slidenum">
              <a:rPr lang="de-DE">
                <a:solidFill>
                  <a:prstClr val="black">
                    <a:tint val="75000"/>
                  </a:prstClr>
                </a:solidFill>
                <a:latin typeface="Calibri" panose="020F0502020204030204"/>
              </a:rPr>
              <a:pPr/>
              <a:t>28</a:t>
            </a:fld>
            <a:endParaRPr lang="de-DE" dirty="0">
              <a:solidFill>
                <a:prstClr val="black">
                  <a:tint val="75000"/>
                </a:prstClr>
              </a:solidFill>
              <a:latin typeface="Calibri" panose="020F0502020204030204"/>
            </a:endParaRPr>
          </a:p>
        </p:txBody>
      </p:sp>
      <p:sp>
        <p:nvSpPr>
          <p:cNvPr id="7" name="Fußzeilenplatzhalter 1"/>
          <p:cNvSpPr>
            <a:spLocks noGrp="1"/>
          </p:cNvSpPr>
          <p:nvPr>
            <p:ph type="ftr" sz="quarter" idx="11"/>
          </p:nvPr>
        </p:nvSpPr>
        <p:spPr>
          <a:xfrm>
            <a:off x="2051050" y="6356352"/>
            <a:ext cx="5461254" cy="365125"/>
          </a:xfrm>
        </p:spPr>
        <p:txBody>
          <a:bodyPr/>
          <a:lstStyle/>
          <a:p>
            <a:r>
              <a:rPr lang="de-CH" dirty="0">
                <a:solidFill>
                  <a:prstClr val="black"/>
                </a:solidFill>
                <a:latin typeface="Calibri Light" panose="020F0302020204030204" pitchFamily="34" charset="0"/>
                <a:cs typeface="Calibri Light" panose="020F0302020204030204" pitchFamily="34" charset="0"/>
              </a:rPr>
              <a:t>Elterninformation Aufnahmeverfahren GYM1 Schulkreis Kirchenfeld-Schosshalde</a:t>
            </a:r>
            <a:endParaRPr lang="de-DE" dirty="0">
              <a:solidFill>
                <a:prstClr val="black"/>
              </a:solidFill>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1076314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fade">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fade">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fade">
                                      <p:cBhvr>
                                        <p:cTn id="22" dur="500"/>
                                        <p:tgtEl>
                                          <p:spTgt spid="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animEffect transition="in" filter="fade">
                                      <p:cBhvr>
                                        <p:cTn id="27" dur="500"/>
                                        <p:tgtEl>
                                          <p:spTgt spid="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
                                            <p:txEl>
                                              <p:pRg st="5" end="5"/>
                                            </p:txEl>
                                          </p:spTgt>
                                        </p:tgtEl>
                                        <p:attrNameLst>
                                          <p:attrName>style.visibility</p:attrName>
                                        </p:attrNameLst>
                                      </p:cBhvr>
                                      <p:to>
                                        <p:strVal val="visible"/>
                                      </p:to>
                                    </p:set>
                                    <p:animEffect transition="in" filter="fade">
                                      <p:cBhvr>
                                        <p:cTn id="32" dur="5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a:xfrm>
            <a:off x="2152650" y="1261339"/>
            <a:ext cx="8044010" cy="4945151"/>
          </a:xfrm>
        </p:spPr>
        <p:txBody>
          <a:bodyPr>
            <a:noAutofit/>
          </a:bodyPr>
          <a:lstStyle/>
          <a:p>
            <a:pPr>
              <a:lnSpc>
                <a:spcPct val="100000"/>
              </a:lnSpc>
              <a:spcBef>
                <a:spcPts val="0"/>
              </a:spcBef>
              <a:buClr>
                <a:srgbClr val="C00000"/>
              </a:buClr>
            </a:pPr>
            <a:r>
              <a:rPr lang="de-CH" altLang="de-DE" sz="2000" dirty="0">
                <a:latin typeface="+mn-lt"/>
              </a:rPr>
              <a:t>Der Wechsel von der Sekundarstufe I (Zyklus 3) in die Bildungsgänge der Sekundarstufe II ist kantonal geregelt.</a:t>
            </a:r>
            <a:br>
              <a:rPr lang="de-CH" altLang="de-DE" sz="2000" dirty="0">
                <a:latin typeface="+mn-lt"/>
              </a:rPr>
            </a:br>
            <a:endParaRPr lang="de-CH" altLang="de-DE" sz="2000" dirty="0">
              <a:latin typeface="+mn-lt"/>
            </a:endParaRPr>
          </a:p>
          <a:p>
            <a:pPr>
              <a:lnSpc>
                <a:spcPct val="100000"/>
              </a:lnSpc>
              <a:spcBef>
                <a:spcPts val="0"/>
              </a:spcBef>
              <a:buClr>
                <a:srgbClr val="C00000"/>
              </a:buClr>
            </a:pPr>
            <a:r>
              <a:rPr lang="de-DE" sz="2000" dirty="0">
                <a:latin typeface="+mn-lt"/>
              </a:rPr>
              <a:t>Das Aufnahmeverfahren in das Gymnasium wird im ganzen Kanton  einheitlich durchgeführt.</a:t>
            </a:r>
            <a:endParaRPr lang="de-CH" altLang="de-DE" sz="2000" dirty="0">
              <a:latin typeface="+mn-lt"/>
            </a:endParaRPr>
          </a:p>
          <a:p>
            <a:pPr marL="0" indent="0">
              <a:lnSpc>
                <a:spcPct val="100000"/>
              </a:lnSpc>
              <a:spcBef>
                <a:spcPts val="0"/>
              </a:spcBef>
              <a:buClr>
                <a:srgbClr val="C00000"/>
              </a:buClr>
              <a:buNone/>
            </a:pPr>
            <a:endParaRPr lang="de-CH" altLang="de-DE" sz="2000" dirty="0">
              <a:latin typeface="+mn-lt"/>
            </a:endParaRPr>
          </a:p>
          <a:p>
            <a:pPr>
              <a:lnSpc>
                <a:spcPct val="100000"/>
              </a:lnSpc>
              <a:spcBef>
                <a:spcPts val="0"/>
              </a:spcBef>
              <a:buClr>
                <a:srgbClr val="C00000"/>
              </a:buClr>
            </a:pPr>
            <a:r>
              <a:rPr lang="de-CH" altLang="de-DE" sz="2000" dirty="0">
                <a:latin typeface="+mn-lt"/>
              </a:rPr>
              <a:t>Die Grundlagen für die Aufnahme an ein Gymnasium sind in der </a:t>
            </a:r>
            <a:br>
              <a:rPr lang="de-CH" altLang="de-DE" sz="2000" dirty="0">
                <a:latin typeface="+mn-lt"/>
              </a:rPr>
            </a:br>
            <a:r>
              <a:rPr lang="de-CH" altLang="de-DE" sz="2000" dirty="0">
                <a:latin typeface="+mn-lt"/>
              </a:rPr>
              <a:t>Mittelschulgesetzgebung des Kanton Berns (insbesondere Art. 23-28  und Anhang 2 </a:t>
            </a:r>
            <a:r>
              <a:rPr lang="de-CH" altLang="de-DE" sz="2000" dirty="0" err="1">
                <a:latin typeface="+mn-lt"/>
              </a:rPr>
              <a:t>MiSDV</a:t>
            </a:r>
            <a:r>
              <a:rPr lang="de-CH" altLang="de-DE" sz="2000" dirty="0">
                <a:latin typeface="+mn-lt"/>
              </a:rPr>
              <a:t>) beschrieben.</a:t>
            </a:r>
          </a:p>
          <a:p>
            <a:pPr marL="225425" indent="0">
              <a:lnSpc>
                <a:spcPct val="110000"/>
              </a:lnSpc>
              <a:spcBef>
                <a:spcPts val="0"/>
              </a:spcBef>
              <a:buClr>
                <a:srgbClr val="C00000"/>
              </a:buClr>
              <a:buNone/>
            </a:pPr>
            <a:endParaRPr lang="de-CH" altLang="de-DE" sz="2000" dirty="0"/>
          </a:p>
          <a:p>
            <a:pPr marL="230400" indent="-230400">
              <a:lnSpc>
                <a:spcPct val="110000"/>
              </a:lnSpc>
              <a:spcBef>
                <a:spcPts val="0"/>
              </a:spcBef>
              <a:buClr>
                <a:srgbClr val="C00000"/>
              </a:buClr>
            </a:pPr>
            <a:r>
              <a:rPr lang="de-CH" altLang="de-DE" sz="2000" dirty="0">
                <a:latin typeface="+mn-lt"/>
              </a:rPr>
              <a:t>Das Aufnahmeverfahren bleibt mit dem LP 21 unverändert. </a:t>
            </a:r>
          </a:p>
          <a:p>
            <a:pPr marL="230400" indent="-230400">
              <a:lnSpc>
                <a:spcPct val="110000"/>
              </a:lnSpc>
              <a:spcBef>
                <a:spcPts val="0"/>
              </a:spcBef>
              <a:buClr>
                <a:srgbClr val="C00000"/>
              </a:buClr>
            </a:pPr>
            <a:endParaRPr lang="de-CH" altLang="de-DE" sz="2000" dirty="0">
              <a:latin typeface="+mn-lt"/>
            </a:endParaRPr>
          </a:p>
        </p:txBody>
      </p:sp>
      <p:sp>
        <p:nvSpPr>
          <p:cNvPr id="4" name="Titel 3"/>
          <p:cNvSpPr>
            <a:spLocks noGrp="1"/>
          </p:cNvSpPr>
          <p:nvPr>
            <p:ph type="title"/>
          </p:nvPr>
        </p:nvSpPr>
        <p:spPr>
          <a:xfrm>
            <a:off x="2152650" y="365127"/>
            <a:ext cx="8295894" cy="735012"/>
          </a:xfrm>
        </p:spPr>
        <p:txBody>
          <a:bodyPr>
            <a:normAutofit/>
          </a:bodyPr>
          <a:lstStyle/>
          <a:p>
            <a:r>
              <a:rPr lang="de-DE" sz="3600" dirty="0">
                <a:solidFill>
                  <a:srgbClr val="C00000"/>
                </a:solidFill>
                <a:latin typeface="+mn-lt"/>
                <a:cs typeface="Arial" panose="020B0604020202020204" pitchFamily="34" charset="0"/>
              </a:rPr>
              <a:t>Grundlagen</a:t>
            </a:r>
          </a:p>
        </p:txBody>
      </p:sp>
      <p:sp>
        <p:nvSpPr>
          <p:cNvPr id="6" name="Foliennummernplatzhalter 5">
            <a:extLst>
              <a:ext uri="{FF2B5EF4-FFF2-40B4-BE49-F238E27FC236}">
                <a16:creationId xmlns:a16="http://schemas.microsoft.com/office/drawing/2014/main" id="{DAC72751-82CA-C944-84E4-41941185F20D}"/>
              </a:ext>
            </a:extLst>
          </p:cNvPr>
          <p:cNvSpPr>
            <a:spLocks noGrp="1"/>
          </p:cNvSpPr>
          <p:nvPr>
            <p:ph type="sldNum" sz="quarter" idx="12"/>
          </p:nvPr>
        </p:nvSpPr>
        <p:spPr/>
        <p:txBody>
          <a:bodyPr/>
          <a:lstStyle/>
          <a:p>
            <a:fld id="{4215F0D9-E15A-F74F-97A9-5506DF44C138}" type="slidenum">
              <a:rPr lang="de-DE">
                <a:solidFill>
                  <a:prstClr val="black">
                    <a:tint val="75000"/>
                  </a:prstClr>
                </a:solidFill>
                <a:latin typeface="Calibri" panose="020F0502020204030204"/>
              </a:rPr>
              <a:pPr/>
              <a:t>29</a:t>
            </a:fld>
            <a:endParaRPr lang="de-DE" dirty="0">
              <a:solidFill>
                <a:prstClr val="black">
                  <a:tint val="75000"/>
                </a:prstClr>
              </a:solidFill>
              <a:latin typeface="Calibri" panose="020F0502020204030204"/>
            </a:endParaRPr>
          </a:p>
        </p:txBody>
      </p:sp>
      <p:sp>
        <p:nvSpPr>
          <p:cNvPr id="7" name="Fußzeilenplatzhalter 1"/>
          <p:cNvSpPr>
            <a:spLocks noGrp="1"/>
          </p:cNvSpPr>
          <p:nvPr>
            <p:ph type="ftr" sz="quarter" idx="11"/>
          </p:nvPr>
        </p:nvSpPr>
        <p:spPr>
          <a:xfrm>
            <a:off x="2051050" y="6356352"/>
            <a:ext cx="5461254" cy="365125"/>
          </a:xfrm>
        </p:spPr>
        <p:txBody>
          <a:bodyPr/>
          <a:lstStyle/>
          <a:p>
            <a:r>
              <a:rPr lang="de-CH" dirty="0">
                <a:solidFill>
                  <a:prstClr val="black"/>
                </a:solidFill>
                <a:latin typeface="Calibri Light" panose="020F0302020204030204" pitchFamily="34" charset="0"/>
                <a:cs typeface="Calibri Light" panose="020F0302020204030204" pitchFamily="34" charset="0"/>
              </a:rPr>
              <a:t>Elterninformation Aufnahmeverfahren GYM1 Schulkreis Kirchenfeld-Schosshalde</a:t>
            </a:r>
            <a:endParaRPr lang="de-DE" dirty="0">
              <a:solidFill>
                <a:prstClr val="black"/>
              </a:solidFill>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3387277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fade">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Effect transition="in" filter="fade">
                                      <p:cBhvr>
                                        <p:cTn id="17" dur="500"/>
                                        <p:tgtEl>
                                          <p:spTgt spid="2">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
                                            <p:txEl>
                                              <p:pRg st="5" end="5"/>
                                            </p:txEl>
                                          </p:spTgt>
                                        </p:tgtEl>
                                        <p:attrNameLst>
                                          <p:attrName>style.visibility</p:attrName>
                                        </p:attrNameLst>
                                      </p:cBhvr>
                                      <p:to>
                                        <p:strVal val="visible"/>
                                      </p:to>
                                    </p:set>
                                    <p:animEffect transition="in" filter="fade">
                                      <p:cBhvr>
                                        <p:cTn id="22" dur="5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a:xfrm>
            <a:off x="2152650" y="1261339"/>
            <a:ext cx="8044010" cy="4945151"/>
          </a:xfrm>
        </p:spPr>
        <p:txBody>
          <a:bodyPr>
            <a:noAutofit/>
          </a:bodyPr>
          <a:lstStyle/>
          <a:p>
            <a:pPr marL="225425" indent="0">
              <a:lnSpc>
                <a:spcPct val="110000"/>
              </a:lnSpc>
              <a:spcBef>
                <a:spcPts val="0"/>
              </a:spcBef>
              <a:buClr>
                <a:srgbClr val="C00000"/>
              </a:buClr>
              <a:buNone/>
            </a:pPr>
            <a:endParaRPr lang="de-CH" altLang="de-DE" sz="2000" dirty="0">
              <a:latin typeface="+mn-lt"/>
            </a:endParaRPr>
          </a:p>
          <a:p>
            <a:pPr>
              <a:lnSpc>
                <a:spcPct val="110000"/>
              </a:lnSpc>
              <a:spcBef>
                <a:spcPts val="0"/>
              </a:spcBef>
              <a:buClr>
                <a:srgbClr val="C00000"/>
              </a:buClr>
            </a:pPr>
            <a:r>
              <a:rPr lang="de-CH" altLang="de-DE" sz="2000" dirty="0">
                <a:latin typeface="+mn-lt"/>
              </a:rPr>
              <a:t>Sämtliche Informationen zum Aufnahmeverfahren sind auf der </a:t>
            </a:r>
            <a:br>
              <a:rPr lang="de-CH" altLang="de-DE" sz="2000" dirty="0">
                <a:latin typeface="+mn-lt"/>
              </a:rPr>
            </a:br>
            <a:r>
              <a:rPr lang="de-CH" altLang="de-DE" sz="2000" dirty="0">
                <a:latin typeface="+mn-lt"/>
              </a:rPr>
              <a:t>Website der Bildungs- und Kulturdirektion des Kantons Bern abrufbar:</a:t>
            </a:r>
          </a:p>
          <a:p>
            <a:pPr marL="0" indent="0">
              <a:lnSpc>
                <a:spcPct val="110000"/>
              </a:lnSpc>
              <a:spcBef>
                <a:spcPts val="0"/>
              </a:spcBef>
              <a:buClr>
                <a:srgbClr val="C00000"/>
              </a:buClr>
              <a:buNone/>
            </a:pPr>
            <a:endParaRPr lang="de-CH" altLang="de-DE" sz="2000" dirty="0">
              <a:latin typeface="+mn-lt"/>
            </a:endParaRPr>
          </a:p>
          <a:p>
            <a:pPr marL="230400" indent="0">
              <a:lnSpc>
                <a:spcPct val="110000"/>
              </a:lnSpc>
              <a:spcBef>
                <a:spcPts val="0"/>
              </a:spcBef>
              <a:buClr>
                <a:srgbClr val="C00000"/>
              </a:buClr>
              <a:buNone/>
            </a:pPr>
            <a:r>
              <a:rPr lang="de-CH" altLang="de-DE" sz="2000" u="sng" dirty="0">
                <a:solidFill>
                  <a:srgbClr val="0070C0"/>
                </a:solidFill>
                <a:latin typeface="+mn-lt"/>
              </a:rPr>
              <a:t>https://www.bkd.be.ch/de/start/dienstleistungen/anmeldung-fuer-die-bildungsgaenge-der-sekundarstufe-2.html</a:t>
            </a:r>
            <a:endParaRPr lang="de-CH" altLang="de-DE" sz="2000" dirty="0"/>
          </a:p>
          <a:p>
            <a:pPr marL="225425" indent="0">
              <a:lnSpc>
                <a:spcPct val="110000"/>
              </a:lnSpc>
              <a:spcBef>
                <a:spcPts val="0"/>
              </a:spcBef>
              <a:buClr>
                <a:srgbClr val="C00000"/>
              </a:buClr>
              <a:buNone/>
            </a:pPr>
            <a:endParaRPr lang="de-CH" altLang="de-DE" sz="2000" dirty="0"/>
          </a:p>
          <a:p>
            <a:pPr>
              <a:lnSpc>
                <a:spcPct val="110000"/>
              </a:lnSpc>
              <a:spcBef>
                <a:spcPts val="0"/>
              </a:spcBef>
              <a:buClr>
                <a:srgbClr val="C00000"/>
              </a:buClr>
            </a:pPr>
            <a:r>
              <a:rPr lang="de-CH" altLang="de-DE" sz="2000" dirty="0">
                <a:latin typeface="+mn-lt"/>
              </a:rPr>
              <a:t>Die Präsentation zum heutigen Elterninformationsabend finden Sie ab morgen auf der Website der Schule Manuel:</a:t>
            </a:r>
          </a:p>
          <a:p>
            <a:pPr marL="0" indent="0">
              <a:lnSpc>
                <a:spcPct val="110000"/>
              </a:lnSpc>
              <a:spcBef>
                <a:spcPts val="0"/>
              </a:spcBef>
              <a:buClr>
                <a:srgbClr val="C00000"/>
              </a:buClr>
              <a:buNone/>
            </a:pPr>
            <a:endParaRPr lang="de-CH" altLang="de-DE" sz="2000" dirty="0"/>
          </a:p>
          <a:p>
            <a:pPr marL="230400" indent="0">
              <a:lnSpc>
                <a:spcPct val="110000"/>
              </a:lnSpc>
              <a:spcBef>
                <a:spcPts val="0"/>
              </a:spcBef>
              <a:buClr>
                <a:srgbClr val="C00000"/>
              </a:buClr>
              <a:buNone/>
            </a:pPr>
            <a:r>
              <a:rPr lang="de-CH" altLang="de-DE" sz="2000" u="sng" dirty="0">
                <a:solidFill>
                  <a:srgbClr val="0070C0"/>
                </a:solidFill>
                <a:latin typeface="+mn-lt"/>
              </a:rPr>
              <a:t>https://kirchenfeld-schosshalde.ch/manuel/empfehlungsverfahren</a:t>
            </a:r>
          </a:p>
        </p:txBody>
      </p:sp>
      <p:sp>
        <p:nvSpPr>
          <p:cNvPr id="4" name="Titel 3"/>
          <p:cNvSpPr>
            <a:spLocks noGrp="1"/>
          </p:cNvSpPr>
          <p:nvPr>
            <p:ph type="title"/>
          </p:nvPr>
        </p:nvSpPr>
        <p:spPr>
          <a:xfrm>
            <a:off x="2152650" y="365127"/>
            <a:ext cx="8295894" cy="735012"/>
          </a:xfrm>
        </p:spPr>
        <p:txBody>
          <a:bodyPr>
            <a:normAutofit/>
          </a:bodyPr>
          <a:lstStyle/>
          <a:p>
            <a:r>
              <a:rPr lang="de-DE" sz="3600" dirty="0">
                <a:solidFill>
                  <a:srgbClr val="C00000"/>
                </a:solidFill>
                <a:latin typeface="+mn-lt"/>
                <a:cs typeface="Arial" panose="020B0604020202020204" pitchFamily="34" charset="0"/>
              </a:rPr>
              <a:t>Grundlagen</a:t>
            </a:r>
          </a:p>
        </p:txBody>
      </p:sp>
      <p:sp>
        <p:nvSpPr>
          <p:cNvPr id="6" name="Foliennummernplatzhalter 5">
            <a:extLst>
              <a:ext uri="{FF2B5EF4-FFF2-40B4-BE49-F238E27FC236}">
                <a16:creationId xmlns:a16="http://schemas.microsoft.com/office/drawing/2014/main" id="{DAC72751-82CA-C944-84E4-41941185F20D}"/>
              </a:ext>
            </a:extLst>
          </p:cNvPr>
          <p:cNvSpPr>
            <a:spLocks noGrp="1"/>
          </p:cNvSpPr>
          <p:nvPr>
            <p:ph type="sldNum" sz="quarter" idx="12"/>
          </p:nvPr>
        </p:nvSpPr>
        <p:spPr/>
        <p:txBody>
          <a:bodyPr/>
          <a:lstStyle/>
          <a:p>
            <a:fld id="{4215F0D9-E15A-F74F-97A9-5506DF44C138}" type="slidenum">
              <a:rPr lang="de-DE">
                <a:solidFill>
                  <a:prstClr val="black">
                    <a:tint val="75000"/>
                  </a:prstClr>
                </a:solidFill>
                <a:latin typeface="Calibri" panose="020F0502020204030204"/>
              </a:rPr>
              <a:pPr/>
              <a:t>30</a:t>
            </a:fld>
            <a:endParaRPr lang="de-DE" dirty="0">
              <a:solidFill>
                <a:prstClr val="black">
                  <a:tint val="75000"/>
                </a:prstClr>
              </a:solidFill>
              <a:latin typeface="Calibri" panose="020F0502020204030204"/>
            </a:endParaRPr>
          </a:p>
        </p:txBody>
      </p:sp>
      <p:sp>
        <p:nvSpPr>
          <p:cNvPr id="7" name="Fußzeilenplatzhalter 1"/>
          <p:cNvSpPr>
            <a:spLocks noGrp="1"/>
          </p:cNvSpPr>
          <p:nvPr>
            <p:ph type="ftr" sz="quarter" idx="11"/>
          </p:nvPr>
        </p:nvSpPr>
        <p:spPr>
          <a:xfrm>
            <a:off x="2051050" y="6356352"/>
            <a:ext cx="5461254" cy="365125"/>
          </a:xfrm>
        </p:spPr>
        <p:txBody>
          <a:bodyPr/>
          <a:lstStyle/>
          <a:p>
            <a:r>
              <a:rPr lang="de-CH" dirty="0">
                <a:solidFill>
                  <a:prstClr val="black"/>
                </a:solidFill>
                <a:latin typeface="Calibri Light" panose="020F0302020204030204" pitchFamily="34" charset="0"/>
                <a:cs typeface="Calibri Light" panose="020F0302020204030204" pitchFamily="34" charset="0"/>
              </a:rPr>
              <a:t>Elterninformation Aufnahmeverfahren GYM1 Schulkreis Kirchenfeld-Schosshalde</a:t>
            </a:r>
            <a:endParaRPr lang="de-DE" dirty="0">
              <a:solidFill>
                <a:prstClr val="black"/>
              </a:solidFill>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1964825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500"/>
                                        <p:tgtEl>
                                          <p:spTgt spid="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5" end="5"/>
                                            </p:txEl>
                                          </p:spTgt>
                                        </p:tgtEl>
                                        <p:attrNameLst>
                                          <p:attrName>style.visibility</p:attrName>
                                        </p:attrNameLst>
                                      </p:cBhvr>
                                      <p:to>
                                        <p:strVal val="visible"/>
                                      </p:to>
                                    </p:set>
                                    <p:animEffect transition="in" filter="fade">
                                      <p:cBhvr>
                                        <p:cTn id="12" dur="500"/>
                                        <p:tgtEl>
                                          <p:spTgt spid="2">
                                            <p:txEl>
                                              <p:pRg st="5" end="5"/>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xEl>
                                              <p:pRg st="7" end="7"/>
                                            </p:txEl>
                                          </p:spTgt>
                                        </p:tgtEl>
                                        <p:attrNameLst>
                                          <p:attrName>style.visibility</p:attrName>
                                        </p:attrNameLst>
                                      </p:cBhvr>
                                      <p:to>
                                        <p:strVal val="visible"/>
                                      </p:to>
                                    </p:set>
                                    <p:animEffect transition="in" filter="fade">
                                      <p:cBhvr>
                                        <p:cTn id="17" dur="500"/>
                                        <p:tgtEl>
                                          <p:spTgt spid="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title"/>
          </p:nvPr>
        </p:nvSpPr>
        <p:spPr>
          <a:xfrm>
            <a:off x="2152650" y="365127"/>
            <a:ext cx="8295894" cy="735012"/>
          </a:xfrm>
        </p:spPr>
        <p:txBody>
          <a:bodyPr>
            <a:normAutofit fontScale="90000"/>
          </a:bodyPr>
          <a:lstStyle/>
          <a:p>
            <a:r>
              <a:rPr lang="de-DE" sz="3600" dirty="0">
                <a:solidFill>
                  <a:srgbClr val="C00000"/>
                </a:solidFill>
                <a:latin typeface="+mn-lt"/>
                <a:cs typeface="Arial" panose="020B0604020202020204" pitchFamily="34" charset="0"/>
              </a:rPr>
              <a:t>Grundsätzliches zum Empfehlungsverfahren</a:t>
            </a:r>
          </a:p>
        </p:txBody>
      </p:sp>
      <p:sp>
        <p:nvSpPr>
          <p:cNvPr id="6" name="Foliennummernplatzhalter 5">
            <a:extLst>
              <a:ext uri="{FF2B5EF4-FFF2-40B4-BE49-F238E27FC236}">
                <a16:creationId xmlns:a16="http://schemas.microsoft.com/office/drawing/2014/main" id="{DAC72751-82CA-C944-84E4-41941185F20D}"/>
              </a:ext>
            </a:extLst>
          </p:cNvPr>
          <p:cNvSpPr>
            <a:spLocks noGrp="1"/>
          </p:cNvSpPr>
          <p:nvPr>
            <p:ph type="sldNum" sz="quarter" idx="12"/>
          </p:nvPr>
        </p:nvSpPr>
        <p:spPr/>
        <p:txBody>
          <a:bodyPr/>
          <a:lstStyle/>
          <a:p>
            <a:fld id="{4215F0D9-E15A-F74F-97A9-5506DF44C138}" type="slidenum">
              <a:rPr lang="de-DE">
                <a:solidFill>
                  <a:prstClr val="black">
                    <a:tint val="75000"/>
                  </a:prstClr>
                </a:solidFill>
                <a:latin typeface="Calibri" panose="020F0502020204030204"/>
              </a:rPr>
              <a:pPr/>
              <a:t>31</a:t>
            </a:fld>
            <a:endParaRPr lang="de-DE" dirty="0">
              <a:solidFill>
                <a:prstClr val="black">
                  <a:tint val="75000"/>
                </a:prstClr>
              </a:solidFill>
              <a:latin typeface="Calibri" panose="020F0502020204030204"/>
            </a:endParaRPr>
          </a:p>
        </p:txBody>
      </p:sp>
      <p:sp>
        <p:nvSpPr>
          <p:cNvPr id="8" name="Inhaltsplatzhalter 1"/>
          <p:cNvSpPr>
            <a:spLocks noGrp="1"/>
          </p:cNvSpPr>
          <p:nvPr>
            <p:ph idx="1"/>
          </p:nvPr>
        </p:nvSpPr>
        <p:spPr>
          <a:xfrm>
            <a:off x="2152650" y="1348166"/>
            <a:ext cx="8049006" cy="3496550"/>
          </a:xfrm>
        </p:spPr>
        <p:txBody>
          <a:bodyPr>
            <a:normAutofit/>
          </a:bodyPr>
          <a:lstStyle/>
          <a:p>
            <a:pPr>
              <a:lnSpc>
                <a:spcPct val="100000"/>
              </a:lnSpc>
              <a:buClr>
                <a:srgbClr val="C00000"/>
              </a:buClr>
            </a:pPr>
            <a:r>
              <a:rPr lang="de-CH" altLang="de-DE" sz="2000" dirty="0">
                <a:latin typeface="+mn-lt"/>
                <a:cs typeface="Arial" panose="020B0604020202020204" pitchFamily="34" charset="0"/>
              </a:rPr>
              <a:t>Das Empfehlungsverfahren wird vollständig online durchgeführt. Es müssen zu keinem Zeitpunkt Formulare ausgedruckt, unterschrieben oder in Papierform abgegeben werden.</a:t>
            </a:r>
          </a:p>
          <a:p>
            <a:pPr>
              <a:lnSpc>
                <a:spcPct val="100000"/>
              </a:lnSpc>
              <a:buClr>
                <a:srgbClr val="C00000"/>
              </a:buClr>
            </a:pPr>
            <a:r>
              <a:rPr lang="de-CH" altLang="de-DE" sz="2000" dirty="0">
                <a:latin typeface="+mn-lt"/>
                <a:cs typeface="Arial" panose="020B0604020202020204" pitchFamily="34" charset="0"/>
              </a:rPr>
              <a:t>Die Eltern werden rechtzeitig über die jeweils nötigen Schritte informiert.</a:t>
            </a:r>
          </a:p>
          <a:p>
            <a:pPr>
              <a:lnSpc>
                <a:spcPct val="100000"/>
              </a:lnSpc>
              <a:buClr>
                <a:srgbClr val="C00000"/>
              </a:buClr>
            </a:pPr>
            <a:r>
              <a:rPr lang="de-CH" altLang="de-DE" sz="2000" dirty="0">
                <a:latin typeface="+mn-lt"/>
                <a:cs typeface="Arial" panose="020B0604020202020204" pitchFamily="34" charset="0"/>
              </a:rPr>
              <a:t>Das Einhalten der Termine ist wichtig.</a:t>
            </a:r>
          </a:p>
          <a:p>
            <a:pPr>
              <a:lnSpc>
                <a:spcPct val="100000"/>
              </a:lnSpc>
              <a:buClr>
                <a:srgbClr val="C00000"/>
              </a:buClr>
            </a:pPr>
            <a:r>
              <a:rPr lang="de-CH" altLang="de-DE" sz="2000" dirty="0">
                <a:latin typeface="+mn-lt"/>
                <a:cs typeface="Arial" panose="020B0604020202020204" pitchFamily="34" charset="0"/>
              </a:rPr>
              <a:t>Alle Unterlagen und Informationen sind auf der Website der BKD abrufbar.</a:t>
            </a:r>
          </a:p>
          <a:p>
            <a:pPr>
              <a:lnSpc>
                <a:spcPct val="100000"/>
              </a:lnSpc>
              <a:buClr>
                <a:srgbClr val="C00000"/>
              </a:buClr>
            </a:pPr>
            <a:r>
              <a:rPr lang="de-CH" altLang="de-DE" sz="2000" dirty="0">
                <a:latin typeface="+mn-lt"/>
                <a:cs typeface="Arial" panose="020B0604020202020204" pitchFamily="34" charset="0"/>
              </a:rPr>
              <a:t>Bei Fragen wenden Sie sich zuerst an die Klassenlehrperson und anschliessend bei Bedarf bei der Schulleitung.</a:t>
            </a:r>
          </a:p>
        </p:txBody>
      </p:sp>
      <p:sp>
        <p:nvSpPr>
          <p:cNvPr id="7" name="Fußzeilenplatzhalter 1"/>
          <p:cNvSpPr>
            <a:spLocks noGrp="1"/>
          </p:cNvSpPr>
          <p:nvPr>
            <p:ph type="ftr" sz="quarter" idx="11"/>
          </p:nvPr>
        </p:nvSpPr>
        <p:spPr>
          <a:xfrm>
            <a:off x="2051050" y="6356352"/>
            <a:ext cx="5461254" cy="365125"/>
          </a:xfrm>
        </p:spPr>
        <p:txBody>
          <a:bodyPr/>
          <a:lstStyle/>
          <a:p>
            <a:r>
              <a:rPr lang="de-CH" dirty="0">
                <a:solidFill>
                  <a:prstClr val="black"/>
                </a:solidFill>
                <a:latin typeface="Calibri Light" panose="020F0302020204030204" pitchFamily="34" charset="0"/>
                <a:cs typeface="Calibri Light" panose="020F0302020204030204" pitchFamily="34" charset="0"/>
              </a:rPr>
              <a:t>Elterninformation Aufnahmeverfahren GYM1 Schulkreis Kirchenfeld-Schosshalde</a:t>
            </a:r>
            <a:endParaRPr lang="de-DE" dirty="0">
              <a:solidFill>
                <a:prstClr val="black"/>
              </a:solidFill>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852984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fade">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fade">
                                      <p:cBhvr>
                                        <p:cTn id="27"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D6F5704-B6B3-55F9-7F17-749E131469D8}"/>
              </a:ext>
            </a:extLst>
          </p:cNvPr>
          <p:cNvSpPr>
            <a:spLocks noGrp="1"/>
          </p:cNvSpPr>
          <p:nvPr>
            <p:ph type="title"/>
          </p:nvPr>
        </p:nvSpPr>
        <p:spPr/>
        <p:txBody>
          <a:bodyPr/>
          <a:lstStyle/>
          <a:p>
            <a:r>
              <a:rPr lang="de-CH" dirty="0">
                <a:solidFill>
                  <a:srgbClr val="C00000"/>
                </a:solidFill>
              </a:rPr>
              <a:t>Anmeldung zum Empfehlungsverfahren</a:t>
            </a:r>
          </a:p>
        </p:txBody>
      </p:sp>
      <p:sp>
        <p:nvSpPr>
          <p:cNvPr id="3" name="Inhaltsplatzhalter 2">
            <a:extLst>
              <a:ext uri="{FF2B5EF4-FFF2-40B4-BE49-F238E27FC236}">
                <a16:creationId xmlns:a16="http://schemas.microsoft.com/office/drawing/2014/main" id="{3B51FD91-B377-81D3-05DB-10280F22C819}"/>
              </a:ext>
            </a:extLst>
          </p:cNvPr>
          <p:cNvSpPr>
            <a:spLocks noGrp="1"/>
          </p:cNvSpPr>
          <p:nvPr>
            <p:ph idx="1"/>
          </p:nvPr>
        </p:nvSpPr>
        <p:spPr/>
        <p:txBody>
          <a:bodyPr/>
          <a:lstStyle/>
          <a:p>
            <a:pPr>
              <a:buClr>
                <a:srgbClr val="C00000"/>
              </a:buClr>
            </a:pPr>
            <a:r>
              <a:rPr lang="de-CH" dirty="0"/>
              <a:t>Anmeldefrist: 12. Oktober bis 1. Dezember 2026</a:t>
            </a:r>
          </a:p>
          <a:p>
            <a:pPr>
              <a:buClr>
                <a:srgbClr val="C00000"/>
              </a:buClr>
            </a:pPr>
            <a:r>
              <a:rPr lang="de-CH" dirty="0"/>
              <a:t>Nachträgliche Anmeldungen sind nicht mehr möglich. </a:t>
            </a:r>
          </a:p>
          <a:p>
            <a:pPr>
              <a:buClr>
                <a:srgbClr val="C00000"/>
              </a:buClr>
            </a:pPr>
            <a:r>
              <a:rPr lang="de-CH" dirty="0"/>
              <a:t>Anmeldung erfolgt online durch die Eltern und </a:t>
            </a:r>
            <a:r>
              <a:rPr lang="de-CH" dirty="0" err="1"/>
              <a:t>SuS</a:t>
            </a:r>
            <a:r>
              <a:rPr lang="de-CH" dirty="0"/>
              <a:t>.</a:t>
            </a:r>
          </a:p>
          <a:p>
            <a:pPr>
              <a:buClr>
                <a:srgbClr val="C00000"/>
              </a:buClr>
            </a:pPr>
            <a:r>
              <a:rPr lang="de-CH" dirty="0" err="1"/>
              <a:t>SuS</a:t>
            </a:r>
            <a:r>
              <a:rPr lang="de-CH" dirty="0"/>
              <a:t> mit Lernschwierigkeiten (LRS, Dyskalkulie, ASS, etc.) geben dies bei der Anmeldung an.</a:t>
            </a:r>
          </a:p>
          <a:p>
            <a:pPr>
              <a:buClr>
                <a:srgbClr val="C00000"/>
              </a:buClr>
            </a:pPr>
            <a:r>
              <a:rPr lang="de-CH" dirty="0" err="1"/>
              <a:t>SuS</a:t>
            </a:r>
            <a:r>
              <a:rPr lang="de-CH" dirty="0"/>
              <a:t>, die den Deutsch- oder Französischunterricht erst seit der 6. Klasse besuchen, geben dies bei der Anmeldung an.</a:t>
            </a:r>
          </a:p>
          <a:p>
            <a:pPr marL="0" indent="0">
              <a:buClr>
                <a:srgbClr val="C00000"/>
              </a:buClr>
              <a:buNone/>
            </a:pPr>
            <a:endParaRPr lang="de-CH" dirty="0"/>
          </a:p>
          <a:p>
            <a:pPr marL="0" indent="0">
              <a:buClr>
                <a:srgbClr val="C00000"/>
              </a:buClr>
              <a:buNone/>
            </a:pPr>
            <a:r>
              <a:rPr lang="de-CH" dirty="0"/>
              <a:t>Gilt für 9. Klasse:</a:t>
            </a:r>
          </a:p>
          <a:p>
            <a:pPr>
              <a:buClr>
                <a:srgbClr val="C00000"/>
              </a:buClr>
            </a:pPr>
            <a:r>
              <a:rPr lang="de-CH" dirty="0"/>
              <a:t> </a:t>
            </a:r>
            <a:r>
              <a:rPr lang="de-CH" dirty="0" err="1"/>
              <a:t>SuS</a:t>
            </a:r>
            <a:r>
              <a:rPr lang="de-CH" dirty="0"/>
              <a:t>, welche sich für eine Berufsmaturität interessieren, aber noch keine Lehrstelle haben, melden sich ebenfalls an.</a:t>
            </a:r>
          </a:p>
          <a:p>
            <a:pPr>
              <a:buClr>
                <a:srgbClr val="C00000"/>
              </a:buClr>
            </a:pPr>
            <a:endParaRPr lang="de-CH" dirty="0"/>
          </a:p>
          <a:p>
            <a:endParaRPr lang="de-CH" dirty="0"/>
          </a:p>
          <a:p>
            <a:endParaRPr lang="de-CH" dirty="0"/>
          </a:p>
          <a:p>
            <a:endParaRPr lang="de-CH" dirty="0"/>
          </a:p>
          <a:p>
            <a:endParaRPr lang="de-CH" dirty="0"/>
          </a:p>
          <a:p>
            <a:pPr marL="342900" lvl="1" indent="0">
              <a:buNone/>
            </a:pPr>
            <a:endParaRPr lang="de-CH" dirty="0"/>
          </a:p>
        </p:txBody>
      </p:sp>
      <p:sp>
        <p:nvSpPr>
          <p:cNvPr id="4" name="Fußzeilenplatzhalter 3">
            <a:extLst>
              <a:ext uri="{FF2B5EF4-FFF2-40B4-BE49-F238E27FC236}">
                <a16:creationId xmlns:a16="http://schemas.microsoft.com/office/drawing/2014/main" id="{623AEBF0-4E38-AA7D-2B24-4E6CFE285BB1}"/>
              </a:ext>
            </a:extLst>
          </p:cNvPr>
          <p:cNvSpPr>
            <a:spLocks noGrp="1"/>
          </p:cNvSpPr>
          <p:nvPr>
            <p:ph type="ftr" sz="quarter" idx="11"/>
          </p:nvPr>
        </p:nvSpPr>
        <p:spPr/>
        <p:txBody>
          <a:bodyPr/>
          <a:lstStyle/>
          <a:p>
            <a:r>
              <a:rPr lang="de-CH">
                <a:solidFill>
                  <a:prstClr val="black">
                    <a:tint val="75000"/>
                  </a:prstClr>
                </a:solidFill>
                <a:latin typeface="Calibri" panose="020F0502020204030204"/>
              </a:rPr>
              <a:t>Elterninformation Aufnahmeverfahren GYM1 Schulkreis Kirchenfeld-Schosshalde</a:t>
            </a:r>
            <a:endParaRPr lang="de-DE">
              <a:solidFill>
                <a:prstClr val="black">
                  <a:tint val="75000"/>
                </a:prstClr>
              </a:solidFill>
              <a:latin typeface="Calibri" panose="020F0502020204030204"/>
            </a:endParaRPr>
          </a:p>
        </p:txBody>
      </p:sp>
      <p:sp>
        <p:nvSpPr>
          <p:cNvPr id="5" name="Foliennummernplatzhalter 4">
            <a:extLst>
              <a:ext uri="{FF2B5EF4-FFF2-40B4-BE49-F238E27FC236}">
                <a16:creationId xmlns:a16="http://schemas.microsoft.com/office/drawing/2014/main" id="{87CD0893-70C4-FD88-9CBE-79FE6E25E2C3}"/>
              </a:ext>
            </a:extLst>
          </p:cNvPr>
          <p:cNvSpPr>
            <a:spLocks noGrp="1"/>
          </p:cNvSpPr>
          <p:nvPr>
            <p:ph type="sldNum" sz="quarter" idx="12"/>
          </p:nvPr>
        </p:nvSpPr>
        <p:spPr/>
        <p:txBody>
          <a:bodyPr/>
          <a:lstStyle/>
          <a:p>
            <a:fld id="{F91FCC5D-FC04-304F-BD39-3E2807CDB98A}" type="slidenum">
              <a:rPr lang="de-DE">
                <a:solidFill>
                  <a:prstClr val="black">
                    <a:tint val="75000"/>
                  </a:prstClr>
                </a:solidFill>
                <a:latin typeface="Calibri" panose="020F0502020204030204"/>
              </a:rPr>
              <a:pPr/>
              <a:t>32</a:t>
            </a:fld>
            <a:endParaRPr lang="de-DE">
              <a:solidFill>
                <a:prstClr val="black">
                  <a:tint val="75000"/>
                </a:prstClr>
              </a:solidFill>
              <a:latin typeface="Calibri" panose="020F0502020204030204"/>
            </a:endParaRPr>
          </a:p>
        </p:txBody>
      </p:sp>
    </p:spTree>
    <p:extLst>
      <p:ext uri="{BB962C8B-B14F-4D97-AF65-F5344CB8AC3E}">
        <p14:creationId xmlns:p14="http://schemas.microsoft.com/office/powerpoint/2010/main" val="189699675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el 1"/>
          <p:cNvSpPr>
            <a:spLocks noGrp="1"/>
          </p:cNvSpPr>
          <p:nvPr>
            <p:ph type="title"/>
          </p:nvPr>
        </p:nvSpPr>
        <p:spPr/>
        <p:txBody>
          <a:bodyPr/>
          <a:lstStyle/>
          <a:p>
            <a:pPr eaLnBrk="1" hangingPunct="1"/>
            <a:r>
              <a:rPr lang="de-CH" altLang="de-DE"/>
              <a:t>Ablauf</a:t>
            </a:r>
          </a:p>
        </p:txBody>
      </p:sp>
      <p:sp>
        <p:nvSpPr>
          <p:cNvPr id="9219" name="Inhaltsplatzhalter 2"/>
          <p:cNvSpPr>
            <a:spLocks noGrp="1"/>
          </p:cNvSpPr>
          <p:nvPr>
            <p:ph idx="1"/>
          </p:nvPr>
        </p:nvSpPr>
        <p:spPr>
          <a:xfrm>
            <a:off x="2121695" y="2240757"/>
            <a:ext cx="8237935" cy="3504010"/>
          </a:xfrm>
        </p:spPr>
        <p:txBody>
          <a:bodyPr/>
          <a:lstStyle/>
          <a:p>
            <a:pPr marL="267891" lvl="2" indent="0">
              <a:buNone/>
            </a:pPr>
            <a:endParaRPr lang="de-CH" altLang="de-DE" dirty="0"/>
          </a:p>
          <a:p>
            <a:pPr eaLnBrk="1" hangingPunct="1"/>
            <a:endParaRPr lang="de-CH" altLang="de-DE" dirty="0"/>
          </a:p>
        </p:txBody>
      </p:sp>
      <p:pic>
        <p:nvPicPr>
          <p:cNvPr id="9223" name="Grafik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21695" y="2540795"/>
            <a:ext cx="1640681" cy="105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5" name="Grafik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383066" y="2396729"/>
            <a:ext cx="1143000" cy="978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7" name="Grafik 9"/>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211616" y="4101704"/>
            <a:ext cx="2628900" cy="56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8" name="Grafik 1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016104" y="3837385"/>
            <a:ext cx="1048940" cy="3655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9" name="Grafik 10"/>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340204" y="3832623"/>
            <a:ext cx="1185863" cy="375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feld 3">
            <a:extLst>
              <a:ext uri="{FF2B5EF4-FFF2-40B4-BE49-F238E27FC236}">
                <a16:creationId xmlns:a16="http://schemas.microsoft.com/office/drawing/2014/main" id="{15B39165-392B-C95B-46C2-9E6F328DD085}"/>
              </a:ext>
            </a:extLst>
          </p:cNvPr>
          <p:cNvSpPr txBox="1"/>
          <p:nvPr/>
        </p:nvSpPr>
        <p:spPr>
          <a:xfrm>
            <a:off x="2110371" y="3781560"/>
            <a:ext cx="2118731" cy="646331"/>
          </a:xfrm>
          <a:prstGeom prst="rect">
            <a:avLst/>
          </a:prstGeom>
          <a:noFill/>
        </p:spPr>
        <p:txBody>
          <a:bodyPr wrap="square" rtlCol="0">
            <a:spAutoFit/>
          </a:bodyPr>
          <a:lstStyle/>
          <a:p>
            <a:r>
              <a:rPr lang="de-DE" dirty="0">
                <a:solidFill>
                  <a:prstClr val="black"/>
                </a:solidFill>
                <a:latin typeface="Calibri" panose="020F0502020204030204"/>
              </a:rPr>
              <a:t>Anmeldung online ausfüllen.</a:t>
            </a:r>
            <a:endParaRPr lang="de-CH" dirty="0">
              <a:solidFill>
                <a:prstClr val="black"/>
              </a:solidFill>
              <a:latin typeface="Calibri" panose="020F0502020204030204"/>
            </a:endParaRPr>
          </a:p>
        </p:txBody>
      </p:sp>
      <p:pic>
        <p:nvPicPr>
          <p:cNvPr id="1026" name="Picture 2" descr="Internet symbol icon vector illstration Stock-Vektorgrafik | Adobe Stock">
            <a:extLst>
              <a:ext uri="{FF2B5EF4-FFF2-40B4-BE49-F238E27FC236}">
                <a16:creationId xmlns:a16="http://schemas.microsoft.com/office/drawing/2014/main" id="{234234C1-32DD-8665-2C67-94CB0D85154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950242" y="2410261"/>
            <a:ext cx="1180664" cy="11806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941813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ED9B75E-82A8-8857-7497-CDE7C6E23F4B}"/>
              </a:ext>
            </a:extLst>
          </p:cNvPr>
          <p:cNvSpPr>
            <a:spLocks noGrp="1"/>
          </p:cNvSpPr>
          <p:nvPr>
            <p:ph type="title"/>
          </p:nvPr>
        </p:nvSpPr>
        <p:spPr/>
        <p:txBody>
          <a:bodyPr/>
          <a:lstStyle/>
          <a:p>
            <a:r>
              <a:rPr lang="de-CH" b="1" dirty="0">
                <a:solidFill>
                  <a:srgbClr val="C00000"/>
                </a:solidFill>
              </a:rPr>
              <a:t>Beurteilungsphase</a:t>
            </a:r>
          </a:p>
        </p:txBody>
      </p:sp>
      <p:sp>
        <p:nvSpPr>
          <p:cNvPr id="3" name="Inhaltsplatzhalter 2">
            <a:extLst>
              <a:ext uri="{FF2B5EF4-FFF2-40B4-BE49-F238E27FC236}">
                <a16:creationId xmlns:a16="http://schemas.microsoft.com/office/drawing/2014/main" id="{E158E1F4-E325-89BF-CE41-63338FF9901A}"/>
              </a:ext>
            </a:extLst>
          </p:cNvPr>
          <p:cNvSpPr>
            <a:spLocks noGrp="1"/>
          </p:cNvSpPr>
          <p:nvPr>
            <p:ph idx="1"/>
          </p:nvPr>
        </p:nvSpPr>
        <p:spPr/>
        <p:txBody>
          <a:bodyPr>
            <a:normAutofit/>
          </a:bodyPr>
          <a:lstStyle/>
          <a:p>
            <a:pPr>
              <a:buClr>
                <a:srgbClr val="C00000"/>
              </a:buClr>
              <a:buFont typeface="Arial" panose="020B0604020202020204" pitchFamily="34" charset="0"/>
              <a:buChar char="•"/>
            </a:pPr>
            <a:r>
              <a:rPr lang="de-CH" sz="2400" dirty="0"/>
              <a:t>Als Beurteilungsphase gilt das ganze 1. Semester des SJ 26/27.</a:t>
            </a:r>
          </a:p>
          <a:p>
            <a:pPr>
              <a:buClr>
                <a:srgbClr val="C00000"/>
              </a:buClr>
              <a:buFont typeface="Arial" panose="020B0604020202020204" pitchFamily="34" charset="0"/>
              <a:buChar char="•"/>
            </a:pPr>
            <a:r>
              <a:rPr lang="de-CH" sz="2400" dirty="0"/>
              <a:t>Laufende Beurteilung und Dokumentation der fachlichen, methodischen und personalen Kompetenzen der angemeldeten Schülerinnen und Schüler</a:t>
            </a:r>
          </a:p>
          <a:p>
            <a:pPr>
              <a:buClr>
                <a:srgbClr val="C00000"/>
              </a:buClr>
              <a:buFont typeface="Arial" panose="020B0604020202020204" pitchFamily="34" charset="0"/>
              <a:buChar char="•"/>
            </a:pPr>
            <a:r>
              <a:rPr lang="de-CH" sz="2400" dirty="0"/>
              <a:t>Ergebnis über die Zulassung wird am </a:t>
            </a:r>
            <a:r>
              <a:rPr lang="de-CH" sz="2400" b="1" dirty="0"/>
              <a:t>31. Januar 2027 </a:t>
            </a:r>
            <a:r>
              <a:rPr lang="de-CH" sz="2400" dirty="0"/>
              <a:t>schriftlich mitgeteilt.</a:t>
            </a:r>
          </a:p>
          <a:p>
            <a:pPr>
              <a:buClr>
                <a:srgbClr val="C00000"/>
              </a:buClr>
              <a:buFont typeface="Arial" panose="020B0604020202020204" pitchFamily="34" charset="0"/>
              <a:buChar char="•"/>
            </a:pPr>
            <a:r>
              <a:rPr lang="de-CH" sz="2400" dirty="0"/>
              <a:t>Eltern entscheiden über die Weiterführung des Aufnahmeverfahrens.</a:t>
            </a:r>
          </a:p>
          <a:p>
            <a:pPr>
              <a:buClr>
                <a:srgbClr val="C00000"/>
              </a:buClr>
              <a:buFont typeface="Arial" panose="020B0604020202020204" pitchFamily="34" charset="0"/>
              <a:buChar char="•"/>
            </a:pPr>
            <a:endParaRPr lang="de-CH" sz="2400" dirty="0"/>
          </a:p>
          <a:p>
            <a:pPr marL="0" indent="0">
              <a:buNone/>
            </a:pPr>
            <a:endParaRPr lang="de-CH" sz="2400" dirty="0"/>
          </a:p>
        </p:txBody>
      </p:sp>
      <p:sp>
        <p:nvSpPr>
          <p:cNvPr id="4" name="Fußzeilenplatzhalter 3">
            <a:extLst>
              <a:ext uri="{FF2B5EF4-FFF2-40B4-BE49-F238E27FC236}">
                <a16:creationId xmlns:a16="http://schemas.microsoft.com/office/drawing/2014/main" id="{94B3D4A8-BBAA-694B-0DE4-D607A09489E9}"/>
              </a:ext>
            </a:extLst>
          </p:cNvPr>
          <p:cNvSpPr>
            <a:spLocks noGrp="1"/>
          </p:cNvSpPr>
          <p:nvPr>
            <p:ph type="ftr" sz="quarter" idx="11"/>
          </p:nvPr>
        </p:nvSpPr>
        <p:spPr/>
        <p:txBody>
          <a:bodyPr/>
          <a:lstStyle/>
          <a:p>
            <a:r>
              <a:rPr lang="de-CH">
                <a:solidFill>
                  <a:prstClr val="black">
                    <a:tint val="75000"/>
                  </a:prstClr>
                </a:solidFill>
                <a:latin typeface="Calibri" panose="020F0502020204030204"/>
              </a:rPr>
              <a:t>Elterninformation Aufnahmeverfahren GYM1 Schulkreis Kirchenfeld-Schosshalde</a:t>
            </a:r>
            <a:endParaRPr lang="de-DE">
              <a:solidFill>
                <a:prstClr val="black">
                  <a:tint val="75000"/>
                </a:prstClr>
              </a:solidFill>
              <a:latin typeface="Calibri" panose="020F0502020204030204"/>
            </a:endParaRPr>
          </a:p>
        </p:txBody>
      </p:sp>
      <p:sp>
        <p:nvSpPr>
          <p:cNvPr id="5" name="Foliennummernplatzhalter 4">
            <a:extLst>
              <a:ext uri="{FF2B5EF4-FFF2-40B4-BE49-F238E27FC236}">
                <a16:creationId xmlns:a16="http://schemas.microsoft.com/office/drawing/2014/main" id="{606732F9-1128-7207-1FEB-688F0119ED9F}"/>
              </a:ext>
            </a:extLst>
          </p:cNvPr>
          <p:cNvSpPr>
            <a:spLocks noGrp="1"/>
          </p:cNvSpPr>
          <p:nvPr>
            <p:ph type="sldNum" sz="quarter" idx="12"/>
          </p:nvPr>
        </p:nvSpPr>
        <p:spPr/>
        <p:txBody>
          <a:bodyPr/>
          <a:lstStyle/>
          <a:p>
            <a:fld id="{F91FCC5D-FC04-304F-BD39-3E2807CDB98A}" type="slidenum">
              <a:rPr lang="de-DE">
                <a:solidFill>
                  <a:prstClr val="black">
                    <a:tint val="75000"/>
                  </a:prstClr>
                </a:solidFill>
                <a:latin typeface="Calibri" panose="020F0502020204030204"/>
              </a:rPr>
              <a:pPr/>
              <a:t>34</a:t>
            </a:fld>
            <a:endParaRPr lang="de-DE">
              <a:solidFill>
                <a:prstClr val="black">
                  <a:tint val="75000"/>
                </a:prstClr>
              </a:solidFill>
              <a:latin typeface="Calibri" panose="020F0502020204030204"/>
            </a:endParaRPr>
          </a:p>
        </p:txBody>
      </p:sp>
    </p:spTree>
    <p:extLst>
      <p:ext uri="{BB962C8B-B14F-4D97-AF65-F5344CB8AC3E}">
        <p14:creationId xmlns:p14="http://schemas.microsoft.com/office/powerpoint/2010/main" val="80719297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EB15AC2-7B14-D985-50DA-BACBC77BEC85}"/>
              </a:ext>
            </a:extLst>
          </p:cNvPr>
          <p:cNvSpPr>
            <a:spLocks noGrp="1"/>
          </p:cNvSpPr>
          <p:nvPr>
            <p:ph type="title"/>
          </p:nvPr>
        </p:nvSpPr>
        <p:spPr/>
        <p:txBody>
          <a:bodyPr/>
          <a:lstStyle/>
          <a:p>
            <a:r>
              <a:rPr lang="de-CH" dirty="0">
                <a:solidFill>
                  <a:srgbClr val="C00000"/>
                </a:solidFill>
              </a:rPr>
              <a:t>Weiterführung des Empfehlungsverfahrens</a:t>
            </a:r>
          </a:p>
        </p:txBody>
      </p:sp>
      <p:sp>
        <p:nvSpPr>
          <p:cNvPr id="3" name="Inhaltsplatzhalter 2">
            <a:extLst>
              <a:ext uri="{FF2B5EF4-FFF2-40B4-BE49-F238E27FC236}">
                <a16:creationId xmlns:a16="http://schemas.microsoft.com/office/drawing/2014/main" id="{FD0261F6-8A5A-BAE6-72AA-4C80D23FEB47}"/>
              </a:ext>
            </a:extLst>
          </p:cNvPr>
          <p:cNvSpPr>
            <a:spLocks noGrp="1"/>
          </p:cNvSpPr>
          <p:nvPr>
            <p:ph idx="1"/>
          </p:nvPr>
        </p:nvSpPr>
        <p:spPr/>
        <p:txBody>
          <a:bodyPr>
            <a:normAutofit/>
          </a:bodyPr>
          <a:lstStyle/>
          <a:p>
            <a:pPr>
              <a:buClr>
                <a:srgbClr val="C00000"/>
              </a:buClr>
            </a:pPr>
            <a:r>
              <a:rPr lang="de-CH" dirty="0"/>
              <a:t>Frist bis 11. Februar 2027</a:t>
            </a:r>
          </a:p>
          <a:p>
            <a:pPr>
              <a:buClr>
                <a:srgbClr val="C00000"/>
              </a:buClr>
            </a:pPr>
            <a:endParaRPr lang="de-CH" dirty="0"/>
          </a:p>
          <a:p>
            <a:pPr>
              <a:buClr>
                <a:srgbClr val="C00000"/>
              </a:buClr>
            </a:pPr>
            <a:r>
              <a:rPr lang="de-CH" b="1" dirty="0"/>
              <a:t>Wurde Ihr Kind empfohlen? </a:t>
            </a:r>
            <a:r>
              <a:rPr lang="de-CH" dirty="0"/>
              <a:t>Sie können sich entweder für den Bildungsgang anmelden oder auf die Anmeldung verzichten.</a:t>
            </a:r>
          </a:p>
          <a:p>
            <a:pPr>
              <a:buClr>
                <a:srgbClr val="C00000"/>
              </a:buClr>
            </a:pPr>
            <a:endParaRPr lang="de-CH" dirty="0"/>
          </a:p>
          <a:p>
            <a:pPr>
              <a:buClr>
                <a:srgbClr val="C00000"/>
              </a:buClr>
            </a:pPr>
            <a:r>
              <a:rPr lang="de-CH" b="1" dirty="0"/>
              <a:t>Wurde Ihr Kind nicht empfohlen? </a:t>
            </a:r>
            <a:r>
              <a:rPr lang="de-CH" dirty="0"/>
              <a:t>Sie können sich entweder für die Aufnahmeprüfung anmelden oder auf die Anmeldung verzichten.</a:t>
            </a:r>
          </a:p>
          <a:p>
            <a:pPr>
              <a:buClr>
                <a:srgbClr val="C00000"/>
              </a:buClr>
            </a:pPr>
            <a:endParaRPr lang="de-CH" dirty="0"/>
          </a:p>
          <a:p>
            <a:pPr>
              <a:buClr>
                <a:srgbClr val="C00000"/>
              </a:buClr>
            </a:pPr>
            <a:r>
              <a:rPr lang="de-CH" dirty="0"/>
              <a:t>Am 14. Februar leitet die Schulleitung den Entscheid an die betreffenden Schulen weiter. Verzichte werden nicht weitergeleitet.</a:t>
            </a:r>
          </a:p>
          <a:p>
            <a:pPr>
              <a:buClr>
                <a:srgbClr val="C00000"/>
              </a:buClr>
            </a:pPr>
            <a:endParaRPr lang="de-CH" dirty="0"/>
          </a:p>
          <a:p>
            <a:endParaRPr lang="de-CH" dirty="0"/>
          </a:p>
        </p:txBody>
      </p:sp>
      <p:sp>
        <p:nvSpPr>
          <p:cNvPr id="4" name="Fußzeilenplatzhalter 3">
            <a:extLst>
              <a:ext uri="{FF2B5EF4-FFF2-40B4-BE49-F238E27FC236}">
                <a16:creationId xmlns:a16="http://schemas.microsoft.com/office/drawing/2014/main" id="{F3BF7AA9-F1C5-AE0C-B9C3-3B18E032FBD9}"/>
              </a:ext>
            </a:extLst>
          </p:cNvPr>
          <p:cNvSpPr>
            <a:spLocks noGrp="1"/>
          </p:cNvSpPr>
          <p:nvPr>
            <p:ph type="ftr" sz="quarter" idx="11"/>
          </p:nvPr>
        </p:nvSpPr>
        <p:spPr/>
        <p:txBody>
          <a:bodyPr/>
          <a:lstStyle/>
          <a:p>
            <a:r>
              <a:rPr lang="de-CH">
                <a:solidFill>
                  <a:prstClr val="black">
                    <a:tint val="75000"/>
                  </a:prstClr>
                </a:solidFill>
                <a:latin typeface="Calibri" panose="020F0502020204030204"/>
              </a:rPr>
              <a:t>Elterninformation Aufnahmeverfahren GYM1 Schulkreis Kirchenfeld-Schosshalde</a:t>
            </a:r>
            <a:endParaRPr lang="de-DE">
              <a:solidFill>
                <a:prstClr val="black">
                  <a:tint val="75000"/>
                </a:prstClr>
              </a:solidFill>
              <a:latin typeface="Calibri" panose="020F0502020204030204"/>
            </a:endParaRPr>
          </a:p>
        </p:txBody>
      </p:sp>
      <p:sp>
        <p:nvSpPr>
          <p:cNvPr id="5" name="Foliennummernplatzhalter 4">
            <a:extLst>
              <a:ext uri="{FF2B5EF4-FFF2-40B4-BE49-F238E27FC236}">
                <a16:creationId xmlns:a16="http://schemas.microsoft.com/office/drawing/2014/main" id="{B09E9402-EA3B-D36C-A9DD-E53EB00D78CF}"/>
              </a:ext>
            </a:extLst>
          </p:cNvPr>
          <p:cNvSpPr>
            <a:spLocks noGrp="1"/>
          </p:cNvSpPr>
          <p:nvPr>
            <p:ph type="sldNum" sz="quarter" idx="12"/>
          </p:nvPr>
        </p:nvSpPr>
        <p:spPr/>
        <p:txBody>
          <a:bodyPr/>
          <a:lstStyle/>
          <a:p>
            <a:fld id="{F91FCC5D-FC04-304F-BD39-3E2807CDB98A}" type="slidenum">
              <a:rPr lang="de-DE">
                <a:solidFill>
                  <a:prstClr val="black">
                    <a:tint val="75000"/>
                  </a:prstClr>
                </a:solidFill>
                <a:latin typeface="Calibri" panose="020F0502020204030204"/>
              </a:rPr>
              <a:pPr/>
              <a:t>35</a:t>
            </a:fld>
            <a:endParaRPr lang="de-DE">
              <a:solidFill>
                <a:prstClr val="black">
                  <a:tint val="75000"/>
                </a:prstClr>
              </a:solidFill>
              <a:latin typeface="Calibri" panose="020F0502020204030204"/>
            </a:endParaRPr>
          </a:p>
        </p:txBody>
      </p:sp>
    </p:spTree>
    <p:extLst>
      <p:ext uri="{BB962C8B-B14F-4D97-AF65-F5344CB8AC3E}">
        <p14:creationId xmlns:p14="http://schemas.microsoft.com/office/powerpoint/2010/main" val="9558129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el 1"/>
          <p:cNvSpPr>
            <a:spLocks noGrp="1"/>
          </p:cNvSpPr>
          <p:nvPr>
            <p:ph type="title"/>
          </p:nvPr>
        </p:nvSpPr>
        <p:spPr/>
        <p:txBody>
          <a:bodyPr/>
          <a:lstStyle/>
          <a:p>
            <a:pPr eaLnBrk="1" hangingPunct="1"/>
            <a:r>
              <a:rPr lang="de-CH" altLang="de-DE"/>
              <a:t>Ablauf</a:t>
            </a:r>
          </a:p>
        </p:txBody>
      </p:sp>
      <p:sp>
        <p:nvSpPr>
          <p:cNvPr id="10243" name="Inhaltsplatzhalter 2"/>
          <p:cNvSpPr>
            <a:spLocks noGrp="1"/>
          </p:cNvSpPr>
          <p:nvPr>
            <p:ph idx="1"/>
          </p:nvPr>
        </p:nvSpPr>
        <p:spPr>
          <a:xfrm>
            <a:off x="2125266" y="2246711"/>
            <a:ext cx="8237934" cy="3504009"/>
          </a:xfrm>
        </p:spPr>
        <p:txBody>
          <a:bodyPr/>
          <a:lstStyle/>
          <a:p>
            <a:pPr marL="267891" lvl="2" indent="0">
              <a:buNone/>
            </a:pPr>
            <a:endParaRPr lang="de-CH" altLang="de-DE"/>
          </a:p>
          <a:p>
            <a:pPr eaLnBrk="1" hangingPunct="1"/>
            <a:endParaRPr lang="de-CH" altLang="de-DE"/>
          </a:p>
        </p:txBody>
      </p:sp>
      <p:sp>
        <p:nvSpPr>
          <p:cNvPr id="6" name="Foliennummernplatzhalter 5">
            <a:extLst>
              <a:ext uri="{FF2B5EF4-FFF2-40B4-BE49-F238E27FC236}">
                <a16:creationId xmlns:a16="http://schemas.microsoft.com/office/drawing/2014/main" id="{56A97AFD-16FE-4EA5-A888-4A84A29DE559}"/>
              </a:ext>
            </a:extLst>
          </p:cNvPr>
          <p:cNvSpPr>
            <a:spLocks noGrp="1"/>
          </p:cNvSpPr>
          <p:nvPr>
            <p:ph type="sldNum" sz="quarter" idx="12"/>
          </p:nvPr>
        </p:nvSpPr>
        <p:spPr/>
        <p:txBody>
          <a:bodyPr/>
          <a:lstStyle/>
          <a:p>
            <a:pPr>
              <a:defRPr/>
            </a:pPr>
            <a:fld id="{93C3CCE3-93AA-44EF-8B0B-BEB118A1D83E}" type="slidenum">
              <a:rPr lang="de-CH">
                <a:solidFill>
                  <a:prstClr val="black">
                    <a:tint val="75000"/>
                  </a:prstClr>
                </a:solidFill>
                <a:latin typeface="Calibri" panose="020F0502020204030204"/>
              </a:rPr>
              <a:pPr>
                <a:defRPr/>
              </a:pPr>
              <a:t>36</a:t>
            </a:fld>
            <a:endParaRPr lang="de-CH" dirty="0">
              <a:solidFill>
                <a:prstClr val="black">
                  <a:tint val="75000"/>
                </a:prstClr>
              </a:solidFill>
              <a:latin typeface="Calibri" panose="020F0502020204030204"/>
            </a:endParaRPr>
          </a:p>
        </p:txBody>
      </p:sp>
      <p:pic>
        <p:nvPicPr>
          <p:cNvPr id="10247" name="Grafik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41144" y="4076701"/>
            <a:ext cx="1306116" cy="835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8" name="Grafik 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68879" y="4480323"/>
            <a:ext cx="507206" cy="6417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9" name="Grafik 6"/>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60998" y="2246710"/>
            <a:ext cx="891778"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0" name="Grafik 1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573067" y="2631282"/>
            <a:ext cx="1048940" cy="3655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1" name="Grafik 10"/>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991916" y="2983708"/>
            <a:ext cx="1279922" cy="375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2" name="Grafik 6"/>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4993482" y="2050258"/>
            <a:ext cx="1264444" cy="9798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53" name="Textfeld 14"/>
          <p:cNvSpPr txBox="1">
            <a:spLocks noChangeArrowheads="1"/>
          </p:cNvSpPr>
          <p:nvPr/>
        </p:nvSpPr>
        <p:spPr bwMode="auto">
          <a:xfrm>
            <a:off x="4521995" y="3028952"/>
            <a:ext cx="2207419"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de-CH" altLang="de-DE" sz="1350" dirty="0">
                <a:solidFill>
                  <a:prstClr val="black"/>
                </a:solidFill>
                <a:ea typeface="ＭＳ Ｐゴシック" panose="020B0600070205080204" pitchFamily="34" charset="-128"/>
              </a:rPr>
              <a:t>Ende 1. Semester Antrag des Klassenteams</a:t>
            </a:r>
          </a:p>
        </p:txBody>
      </p:sp>
      <p:pic>
        <p:nvPicPr>
          <p:cNvPr id="10254" name="Grafik 8"/>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rot="17153898">
            <a:off x="7208640" y="2333030"/>
            <a:ext cx="365522" cy="1131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5" name="Grafik 7"/>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8162926" y="2672954"/>
            <a:ext cx="891779" cy="7631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6" name="Grafik 11"/>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953376" y="3432573"/>
            <a:ext cx="1279922" cy="375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7" name="Grafik 8"/>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rot="3394315">
            <a:off x="7386043" y="3785594"/>
            <a:ext cx="365522" cy="100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58" name="Textfeld 14"/>
          <p:cNvSpPr txBox="1">
            <a:spLocks noChangeArrowheads="1"/>
          </p:cNvSpPr>
          <p:nvPr/>
        </p:nvSpPr>
        <p:spPr bwMode="auto">
          <a:xfrm>
            <a:off x="7743826" y="5211366"/>
            <a:ext cx="1700213"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de-CH" altLang="de-DE" sz="1350">
                <a:solidFill>
                  <a:prstClr val="black"/>
                </a:solidFill>
                <a:ea typeface="ＭＳ Ｐゴシック" panose="020B0600070205080204" pitchFamily="34" charset="-128"/>
              </a:rPr>
              <a:t>Laufbahnentscheid</a:t>
            </a:r>
          </a:p>
        </p:txBody>
      </p:sp>
      <p:sp>
        <p:nvSpPr>
          <p:cNvPr id="10259" name="Textfeld 14"/>
          <p:cNvSpPr txBox="1">
            <a:spLocks noChangeArrowheads="1"/>
          </p:cNvSpPr>
          <p:nvPr/>
        </p:nvSpPr>
        <p:spPr bwMode="auto">
          <a:xfrm>
            <a:off x="4381501" y="4858942"/>
            <a:ext cx="3064669"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de-CH" altLang="de-DE" sz="1350" dirty="0">
                <a:solidFill>
                  <a:prstClr val="black"/>
                </a:solidFill>
                <a:ea typeface="ＭＳ Ｐゴシック" panose="020B0600070205080204" pitchFamily="34" charset="-128"/>
              </a:rPr>
              <a:t>Entscheid weiteres Vorgehen und Wahlmöglichkeiten online ausfüllen.</a:t>
            </a:r>
          </a:p>
        </p:txBody>
      </p:sp>
      <p:pic>
        <p:nvPicPr>
          <p:cNvPr id="10260" name="Grafik 21"/>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3534967" y="4413647"/>
            <a:ext cx="1048940" cy="3655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1" name="Grafik 22"/>
          <p:cNvPicPr>
            <a:picLocks noChangeAspect="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912394" y="3802857"/>
            <a:ext cx="450056" cy="570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2" name="Grafik 23"/>
          <p:cNvPicPr>
            <a:picLocks noChangeAspect="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2187179" y="3857626"/>
            <a:ext cx="891778" cy="7631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3" name="Grafik 24"/>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957388" y="4623198"/>
            <a:ext cx="1279922" cy="375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0641457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liennummernplatzhalter 6">
            <a:extLst>
              <a:ext uri="{FF2B5EF4-FFF2-40B4-BE49-F238E27FC236}">
                <a16:creationId xmlns:a16="http://schemas.microsoft.com/office/drawing/2014/main" id="{AD5AF235-2A44-B34D-A8AB-523AAFB7E138}"/>
              </a:ext>
            </a:extLst>
          </p:cNvPr>
          <p:cNvSpPr>
            <a:spLocks noGrp="1"/>
          </p:cNvSpPr>
          <p:nvPr>
            <p:ph type="sldNum" sz="quarter" idx="12"/>
          </p:nvPr>
        </p:nvSpPr>
        <p:spPr/>
        <p:txBody>
          <a:bodyPr/>
          <a:lstStyle/>
          <a:p>
            <a:fld id="{4215F0D9-E15A-F74F-97A9-5506DF44C138}" type="slidenum">
              <a:rPr lang="de-DE">
                <a:solidFill>
                  <a:prstClr val="black">
                    <a:tint val="75000"/>
                  </a:prstClr>
                </a:solidFill>
                <a:latin typeface="Calibri" panose="020F0502020204030204"/>
              </a:rPr>
              <a:pPr/>
              <a:t>37</a:t>
            </a:fld>
            <a:endParaRPr lang="de-DE" dirty="0">
              <a:solidFill>
                <a:prstClr val="black">
                  <a:tint val="75000"/>
                </a:prstClr>
              </a:solidFill>
              <a:latin typeface="Calibri" panose="020F0502020204030204"/>
            </a:endParaRPr>
          </a:p>
        </p:txBody>
      </p:sp>
      <p:sp>
        <p:nvSpPr>
          <p:cNvPr id="8" name="Titel 3"/>
          <p:cNvSpPr>
            <a:spLocks noGrp="1"/>
          </p:cNvSpPr>
          <p:nvPr>
            <p:ph type="title"/>
          </p:nvPr>
        </p:nvSpPr>
        <p:spPr>
          <a:xfrm>
            <a:off x="2152650" y="365127"/>
            <a:ext cx="8295894" cy="735012"/>
          </a:xfrm>
        </p:spPr>
        <p:txBody>
          <a:bodyPr>
            <a:normAutofit/>
          </a:bodyPr>
          <a:lstStyle/>
          <a:p>
            <a:r>
              <a:rPr lang="de-DE" sz="3600" dirty="0">
                <a:solidFill>
                  <a:srgbClr val="C00000"/>
                </a:solidFill>
                <a:latin typeface="+mn-lt"/>
                <a:cs typeface="Arial" panose="020B0604020202020204" pitchFamily="34" charset="0"/>
              </a:rPr>
              <a:t>Aufnahmeprüfung GYM1</a:t>
            </a:r>
          </a:p>
        </p:txBody>
      </p:sp>
      <p:sp>
        <p:nvSpPr>
          <p:cNvPr id="2" name="Textfeld 1">
            <a:extLst>
              <a:ext uri="{FF2B5EF4-FFF2-40B4-BE49-F238E27FC236}">
                <a16:creationId xmlns:a16="http://schemas.microsoft.com/office/drawing/2014/main" id="{DA1766DD-946F-44D8-B97A-7AB842D884A9}"/>
              </a:ext>
            </a:extLst>
          </p:cNvPr>
          <p:cNvSpPr txBox="1"/>
          <p:nvPr/>
        </p:nvSpPr>
        <p:spPr>
          <a:xfrm>
            <a:off x="2381250" y="1623060"/>
            <a:ext cx="6892290" cy="1938992"/>
          </a:xfrm>
          <a:prstGeom prst="rect">
            <a:avLst/>
          </a:prstGeom>
          <a:noFill/>
        </p:spPr>
        <p:txBody>
          <a:bodyPr wrap="square" rtlCol="0">
            <a:spAutoFit/>
          </a:bodyPr>
          <a:lstStyle/>
          <a:p>
            <a:r>
              <a:rPr lang="de-CH" sz="2000" dirty="0">
                <a:solidFill>
                  <a:prstClr val="black"/>
                </a:solidFill>
                <a:latin typeface="Calibri" panose="020F0502020204030204"/>
              </a:rPr>
              <a:t>Daten der Aufnahmeprüfungen GYM1:</a:t>
            </a:r>
          </a:p>
          <a:p>
            <a:endParaRPr lang="de-CH" sz="2000" dirty="0">
              <a:solidFill>
                <a:prstClr val="black"/>
              </a:solidFill>
              <a:latin typeface="Calibri" panose="020F0502020204030204"/>
            </a:endParaRPr>
          </a:p>
          <a:p>
            <a:r>
              <a:rPr lang="de-CH" sz="2000" dirty="0">
                <a:solidFill>
                  <a:prstClr val="black"/>
                </a:solidFill>
                <a:latin typeface="Calibri" panose="020F0502020204030204"/>
              </a:rPr>
              <a:t>8./9. März 2027		schriftlich</a:t>
            </a:r>
          </a:p>
          <a:p>
            <a:r>
              <a:rPr lang="de-CH" sz="2000" dirty="0">
                <a:solidFill>
                  <a:prstClr val="black"/>
                </a:solidFill>
                <a:latin typeface="Calibri" panose="020F0502020204030204"/>
              </a:rPr>
              <a:t>   19. März 2027		mündlich</a:t>
            </a:r>
          </a:p>
          <a:p>
            <a:endParaRPr lang="de-CH" sz="2000" dirty="0">
              <a:solidFill>
                <a:prstClr val="black"/>
              </a:solidFill>
              <a:latin typeface="Calibri" panose="020F0502020204030204"/>
            </a:endParaRPr>
          </a:p>
          <a:p>
            <a:endParaRPr lang="de-CH" sz="2000" dirty="0">
              <a:solidFill>
                <a:prstClr val="black"/>
              </a:solidFill>
              <a:latin typeface="Calibri" panose="020F0502020204030204"/>
            </a:endParaRPr>
          </a:p>
        </p:txBody>
      </p:sp>
      <p:sp>
        <p:nvSpPr>
          <p:cNvPr id="9" name="Fußzeilenplatzhalter 1"/>
          <p:cNvSpPr>
            <a:spLocks noGrp="1"/>
          </p:cNvSpPr>
          <p:nvPr>
            <p:ph type="ftr" sz="quarter" idx="11"/>
          </p:nvPr>
        </p:nvSpPr>
        <p:spPr>
          <a:xfrm>
            <a:off x="2051050" y="6356352"/>
            <a:ext cx="5461254" cy="365125"/>
          </a:xfrm>
        </p:spPr>
        <p:txBody>
          <a:bodyPr/>
          <a:lstStyle/>
          <a:p>
            <a:r>
              <a:rPr lang="de-CH" dirty="0">
                <a:solidFill>
                  <a:prstClr val="black"/>
                </a:solidFill>
                <a:latin typeface="Calibri Light" panose="020F0302020204030204" pitchFamily="34" charset="0"/>
                <a:cs typeface="Calibri Light" panose="020F0302020204030204" pitchFamily="34" charset="0"/>
              </a:rPr>
              <a:t>Elterninformation Aufnahmeverfahren GYM1 Schulkreis Kirchenfeld-Schosshalde</a:t>
            </a:r>
            <a:endParaRPr lang="de-DE" dirty="0">
              <a:solidFill>
                <a:prstClr val="black"/>
              </a:solidFill>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3130485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el 1"/>
          <p:cNvSpPr>
            <a:spLocks noGrp="1"/>
          </p:cNvSpPr>
          <p:nvPr>
            <p:ph type="title"/>
          </p:nvPr>
        </p:nvSpPr>
        <p:spPr/>
        <p:txBody>
          <a:bodyPr/>
          <a:lstStyle/>
          <a:p>
            <a:pPr eaLnBrk="1" hangingPunct="1"/>
            <a:r>
              <a:rPr lang="de-CH" altLang="de-DE"/>
              <a:t>Ablauf</a:t>
            </a:r>
          </a:p>
        </p:txBody>
      </p:sp>
      <p:sp>
        <p:nvSpPr>
          <p:cNvPr id="11267" name="Inhaltsplatzhalter 2"/>
          <p:cNvSpPr>
            <a:spLocks noGrp="1"/>
          </p:cNvSpPr>
          <p:nvPr>
            <p:ph idx="1"/>
          </p:nvPr>
        </p:nvSpPr>
        <p:spPr>
          <a:xfrm>
            <a:off x="2125266" y="2246711"/>
            <a:ext cx="8237934" cy="3504009"/>
          </a:xfrm>
        </p:spPr>
        <p:txBody>
          <a:bodyPr/>
          <a:lstStyle/>
          <a:p>
            <a:pPr marL="267891" lvl="2" indent="0">
              <a:buNone/>
            </a:pPr>
            <a:endParaRPr lang="de-CH" altLang="de-DE" dirty="0"/>
          </a:p>
          <a:p>
            <a:pPr eaLnBrk="1" hangingPunct="1"/>
            <a:endParaRPr lang="de-CH" altLang="de-DE" dirty="0"/>
          </a:p>
        </p:txBody>
      </p:sp>
      <p:pic>
        <p:nvPicPr>
          <p:cNvPr id="11271" name="Grafik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95111" y="3077767"/>
            <a:ext cx="1304925" cy="835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2" name="Grafik 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67538" y="2521744"/>
            <a:ext cx="506016" cy="640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3" name="Grafik 6"/>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53816" y="2300288"/>
            <a:ext cx="890588"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4" name="Grafik 1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20222748">
            <a:off x="3184924" y="2203847"/>
            <a:ext cx="1382315" cy="3655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5" name="Grafik 10"/>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745457" y="3020617"/>
            <a:ext cx="1281113" cy="375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6" name="Grafik 8"/>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6473430" y="3364707"/>
            <a:ext cx="1458515" cy="3655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7" name="Grafik 8"/>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rot="3394315">
            <a:off x="8708827" y="3841553"/>
            <a:ext cx="365522" cy="100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8" name="Textfeld 9"/>
          <p:cNvSpPr txBox="1">
            <a:spLocks noChangeArrowheads="1"/>
          </p:cNvSpPr>
          <p:nvPr/>
        </p:nvSpPr>
        <p:spPr bwMode="auto">
          <a:xfrm rot="20175823">
            <a:off x="3188495" y="1937720"/>
            <a:ext cx="1640681"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de-CH" altLang="de-DE" sz="1350">
                <a:solidFill>
                  <a:prstClr val="black"/>
                </a:solidFill>
                <a:ea typeface="ＭＳ Ｐゴシック" panose="020B0600070205080204" pitchFamily="34" charset="-128"/>
              </a:rPr>
              <a:t>Empfehlung</a:t>
            </a:r>
          </a:p>
        </p:txBody>
      </p:sp>
      <p:sp>
        <p:nvSpPr>
          <p:cNvPr id="27" name="Inhaltsplatzhalter 3"/>
          <p:cNvSpPr txBox="1">
            <a:spLocks/>
          </p:cNvSpPr>
          <p:nvPr/>
        </p:nvSpPr>
        <p:spPr>
          <a:xfrm>
            <a:off x="3277791" y="2853929"/>
            <a:ext cx="1600200" cy="248840"/>
          </a:xfrm>
          <a:prstGeom prst="rect">
            <a:avLst/>
          </a:prstGeom>
        </p:spPr>
        <p:txBody>
          <a:bodyPr>
            <a:normAutofit fontScale="92500" lnSpcReduction="20000"/>
          </a:bodyPr>
          <a:lstStyle>
            <a:lvl1pPr algn="l" defTabSz="449263" rtl="0" eaLnBrk="0" fontAlgn="base" hangingPunct="0">
              <a:lnSpc>
                <a:spcPct val="105000"/>
              </a:lnSpc>
              <a:spcBef>
                <a:spcPct val="0"/>
              </a:spcBef>
              <a:spcAft>
                <a:spcPct val="0"/>
              </a:spcAft>
              <a:buFont typeface="Arial" panose="020B0604020202020204" pitchFamily="34" charset="0"/>
              <a:defRPr sz="2600" kern="1200">
                <a:solidFill>
                  <a:schemeClr val="tx1"/>
                </a:solidFill>
                <a:latin typeface="+mn-lt"/>
                <a:ea typeface="+mn-ea"/>
                <a:cs typeface="+mn-cs"/>
              </a:defRPr>
            </a:lvl1pPr>
            <a:lvl2pPr marL="357188" indent="-357188" algn="l" defTabSz="449263" rtl="0" eaLnBrk="0" fontAlgn="base" hangingPunct="0">
              <a:lnSpc>
                <a:spcPct val="105000"/>
              </a:lnSpc>
              <a:spcBef>
                <a:spcPct val="0"/>
              </a:spcBef>
              <a:spcAft>
                <a:spcPct val="0"/>
              </a:spcAft>
              <a:buFont typeface="Arial" panose="020B0604020202020204" pitchFamily="34" charset="0"/>
              <a:buChar char="‒"/>
              <a:defRPr sz="2600" kern="1200">
                <a:solidFill>
                  <a:schemeClr val="tx1"/>
                </a:solidFill>
                <a:latin typeface="+mn-lt"/>
                <a:ea typeface="+mn-ea"/>
                <a:cs typeface="+mn-cs"/>
              </a:defRPr>
            </a:lvl2pPr>
            <a:lvl3pPr marL="715963" indent="-358775" algn="l" defTabSz="449263" rtl="0" eaLnBrk="0" fontAlgn="base" hangingPunct="0">
              <a:lnSpc>
                <a:spcPct val="105000"/>
              </a:lnSpc>
              <a:spcBef>
                <a:spcPct val="0"/>
              </a:spcBef>
              <a:spcAft>
                <a:spcPct val="0"/>
              </a:spcAft>
              <a:buFont typeface="Arial" panose="020B0604020202020204" pitchFamily="34" charset="0"/>
              <a:buChar char="‒"/>
              <a:defRPr sz="2600" kern="1200">
                <a:solidFill>
                  <a:schemeClr val="tx1"/>
                </a:solidFill>
                <a:latin typeface="+mn-lt"/>
                <a:ea typeface="+mn-ea"/>
                <a:cs typeface="+mn-cs"/>
              </a:defRPr>
            </a:lvl3pPr>
            <a:lvl4pPr marL="1079500" indent="-363538" algn="l" defTabSz="449263" rtl="0" eaLnBrk="0" fontAlgn="base" hangingPunct="0">
              <a:lnSpc>
                <a:spcPct val="105000"/>
              </a:lnSpc>
              <a:spcBef>
                <a:spcPct val="0"/>
              </a:spcBef>
              <a:spcAft>
                <a:spcPct val="0"/>
              </a:spcAft>
              <a:buFont typeface="Arial" panose="020B0604020202020204" pitchFamily="34" charset="0"/>
              <a:buChar char="‒"/>
              <a:defRPr sz="2600" kern="1200">
                <a:solidFill>
                  <a:schemeClr val="tx1"/>
                </a:solidFill>
                <a:latin typeface="+mn-lt"/>
                <a:ea typeface="+mn-ea"/>
                <a:cs typeface="+mn-cs"/>
              </a:defRPr>
            </a:lvl4pPr>
            <a:lvl5pPr marL="1436688" indent="-357188" algn="l" defTabSz="449263" rtl="0" eaLnBrk="0" fontAlgn="base" hangingPunct="0">
              <a:lnSpc>
                <a:spcPct val="105000"/>
              </a:lnSpc>
              <a:spcBef>
                <a:spcPct val="0"/>
              </a:spcBef>
              <a:spcAft>
                <a:spcPct val="0"/>
              </a:spcAft>
              <a:buFont typeface="Arial" panose="020B0604020202020204" pitchFamily="34" charset="0"/>
              <a:buChar char="‒"/>
              <a:defRPr sz="2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1" hangingPunct="1">
              <a:defRPr/>
            </a:pPr>
            <a:r>
              <a:rPr lang="de-CH" sz="1350" dirty="0">
                <a:solidFill>
                  <a:srgbClr val="FF0000"/>
                </a:solidFill>
                <a:latin typeface="Calibri" panose="020F0502020204030204"/>
              </a:rPr>
              <a:t>Frist: 15. Februar</a:t>
            </a:r>
          </a:p>
        </p:txBody>
      </p:sp>
      <p:pic>
        <p:nvPicPr>
          <p:cNvPr id="11280" name="Grafik 9"/>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935142" y="1107282"/>
            <a:ext cx="1201340" cy="975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81" name="Grafik 9"/>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893469" y="2619376"/>
            <a:ext cx="1200150" cy="975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82" name="Textfeld 17"/>
          <p:cNvSpPr txBox="1">
            <a:spLocks noChangeArrowheads="1"/>
          </p:cNvSpPr>
          <p:nvPr/>
        </p:nvSpPr>
        <p:spPr bwMode="auto">
          <a:xfrm>
            <a:off x="4816080" y="2025253"/>
            <a:ext cx="1495425"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de-CH" altLang="de-DE" sz="1350">
                <a:solidFill>
                  <a:prstClr val="black"/>
                </a:solidFill>
                <a:ea typeface="ＭＳ Ｐゴシック" panose="020B0600070205080204" pitchFamily="34" charset="-128"/>
              </a:rPr>
              <a:t>Sekundarstufe II</a:t>
            </a:r>
          </a:p>
        </p:txBody>
      </p:sp>
      <p:sp>
        <p:nvSpPr>
          <p:cNvPr id="11283" name="Textfeld 9"/>
          <p:cNvSpPr txBox="1">
            <a:spLocks noChangeArrowheads="1"/>
          </p:cNvSpPr>
          <p:nvPr/>
        </p:nvSpPr>
        <p:spPr bwMode="auto">
          <a:xfrm>
            <a:off x="4743452" y="3537347"/>
            <a:ext cx="1640681"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de-CH" altLang="de-DE" sz="1350">
                <a:solidFill>
                  <a:prstClr val="black"/>
                </a:solidFill>
                <a:ea typeface="ＭＳ Ｐゴシック" panose="020B0600070205080204" pitchFamily="34" charset="-128"/>
              </a:rPr>
              <a:t>Sekundarstufe II</a:t>
            </a:r>
          </a:p>
        </p:txBody>
      </p:sp>
      <p:sp>
        <p:nvSpPr>
          <p:cNvPr id="11284" name="Textfeld 9"/>
          <p:cNvSpPr txBox="1">
            <a:spLocks noChangeArrowheads="1"/>
          </p:cNvSpPr>
          <p:nvPr/>
        </p:nvSpPr>
        <p:spPr bwMode="auto">
          <a:xfrm rot="763623">
            <a:off x="2921794" y="3529586"/>
            <a:ext cx="1847850"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de-CH" altLang="de-DE" sz="1350">
                <a:solidFill>
                  <a:prstClr val="black"/>
                </a:solidFill>
                <a:ea typeface="ＭＳ Ｐゴシック" panose="020B0600070205080204" pitchFamily="34" charset="-128"/>
              </a:rPr>
              <a:t>Prüfungsanmeldung</a:t>
            </a:r>
          </a:p>
        </p:txBody>
      </p:sp>
      <p:pic>
        <p:nvPicPr>
          <p:cNvPr id="11285" name="Grafik 3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780118">
            <a:off x="3218260" y="3196828"/>
            <a:ext cx="1364456" cy="3655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86" name="Textfeld 14"/>
          <p:cNvSpPr txBox="1">
            <a:spLocks noChangeArrowheads="1"/>
          </p:cNvSpPr>
          <p:nvPr/>
        </p:nvSpPr>
        <p:spPr bwMode="auto">
          <a:xfrm>
            <a:off x="6512719" y="3144441"/>
            <a:ext cx="1629966"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de-CH" altLang="de-DE" sz="1350">
                <a:solidFill>
                  <a:prstClr val="black"/>
                </a:solidFill>
                <a:ea typeface="ＭＳ Ｐゴシック" panose="020B0600070205080204" pitchFamily="34" charset="-128"/>
              </a:rPr>
              <a:t>Prüfungsaufgebot</a:t>
            </a:r>
          </a:p>
        </p:txBody>
      </p:sp>
      <p:sp>
        <p:nvSpPr>
          <p:cNvPr id="11287" name="Textfeld 14"/>
          <p:cNvSpPr txBox="1">
            <a:spLocks noChangeArrowheads="1"/>
          </p:cNvSpPr>
          <p:nvPr/>
        </p:nvSpPr>
        <p:spPr bwMode="auto">
          <a:xfrm>
            <a:off x="6962775" y="5419725"/>
            <a:ext cx="1629966"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de-CH" altLang="de-DE" sz="1350">
                <a:solidFill>
                  <a:prstClr val="black"/>
                </a:solidFill>
                <a:ea typeface="ＭＳ Ｐゴシック" panose="020B0600070205080204" pitchFamily="34" charset="-128"/>
              </a:rPr>
              <a:t>Aufnahmeprüfung</a:t>
            </a:r>
          </a:p>
        </p:txBody>
      </p:sp>
      <p:pic>
        <p:nvPicPr>
          <p:cNvPr id="11288" name="Grafik 9"/>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162801" y="4505326"/>
            <a:ext cx="1201341" cy="97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89" name="Textfeld 14"/>
          <p:cNvSpPr txBox="1">
            <a:spLocks noChangeArrowheads="1"/>
          </p:cNvSpPr>
          <p:nvPr/>
        </p:nvSpPr>
        <p:spPr bwMode="auto">
          <a:xfrm>
            <a:off x="5375672" y="4731544"/>
            <a:ext cx="1824039"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de-CH" altLang="de-DE" sz="1350" dirty="0">
                <a:solidFill>
                  <a:prstClr val="black"/>
                </a:solidFill>
                <a:ea typeface="ＭＳ Ｐゴシック" panose="020B0600070205080204" pitchFamily="34" charset="-128"/>
              </a:rPr>
              <a:t>Prüfungsergebnisse</a:t>
            </a:r>
          </a:p>
        </p:txBody>
      </p:sp>
      <p:pic>
        <p:nvPicPr>
          <p:cNvPr id="11290" name="Grafik 38"/>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82880" y="4080273"/>
            <a:ext cx="506015" cy="640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91" name="Grafik 8"/>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5286377" y="4941094"/>
            <a:ext cx="1518047" cy="3655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92" name="Grafik 40"/>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84974" y="4631533"/>
            <a:ext cx="1306115" cy="835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93" name="Grafik 11"/>
          <p:cNvPicPr>
            <a:picLocks noChangeAspect="1"/>
          </p:cNvPicPr>
          <p:nvPr/>
        </p:nvPicPr>
        <p:blipFill>
          <a:blip r:embed="rId11">
            <a:extLst>
              <a:ext uri="{28A0092B-C50C-407E-A947-70E740481C1C}">
                <a14:useLocalDpi xmlns:a14="http://schemas.microsoft.com/office/drawing/2010/main" val="0"/>
              </a:ext>
            </a:extLst>
          </a:blip>
          <a:srcRect l="31471" t="32275" r="41245" b="13402"/>
          <a:stretch>
            <a:fillRect/>
          </a:stretch>
        </p:blipFill>
        <p:spPr bwMode="auto">
          <a:xfrm>
            <a:off x="8245079" y="5007770"/>
            <a:ext cx="347663" cy="477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6125987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title"/>
          </p:nvPr>
        </p:nvSpPr>
        <p:spPr>
          <a:xfrm>
            <a:off x="2152650" y="365127"/>
            <a:ext cx="8295894" cy="735012"/>
          </a:xfrm>
        </p:spPr>
        <p:txBody>
          <a:bodyPr>
            <a:normAutofit/>
          </a:bodyPr>
          <a:lstStyle/>
          <a:p>
            <a:r>
              <a:rPr lang="de-DE" sz="3600" dirty="0">
                <a:solidFill>
                  <a:srgbClr val="C00000"/>
                </a:solidFill>
                <a:latin typeface="+mn-lt"/>
                <a:cs typeface="Arial" panose="020B0604020202020204" pitchFamily="34" charset="0"/>
              </a:rPr>
              <a:t>Kriterien zur Aufnahme an ein Gymnasium </a:t>
            </a:r>
          </a:p>
        </p:txBody>
      </p:sp>
      <p:sp>
        <p:nvSpPr>
          <p:cNvPr id="6" name="Foliennummernplatzhalter 5">
            <a:extLst>
              <a:ext uri="{FF2B5EF4-FFF2-40B4-BE49-F238E27FC236}">
                <a16:creationId xmlns:a16="http://schemas.microsoft.com/office/drawing/2014/main" id="{DAC72751-82CA-C944-84E4-41941185F20D}"/>
              </a:ext>
            </a:extLst>
          </p:cNvPr>
          <p:cNvSpPr>
            <a:spLocks noGrp="1"/>
          </p:cNvSpPr>
          <p:nvPr>
            <p:ph type="sldNum" sz="quarter" idx="12"/>
          </p:nvPr>
        </p:nvSpPr>
        <p:spPr/>
        <p:txBody>
          <a:bodyPr/>
          <a:lstStyle/>
          <a:p>
            <a:fld id="{4215F0D9-E15A-F74F-97A9-5506DF44C138}" type="slidenum">
              <a:rPr lang="de-DE">
                <a:solidFill>
                  <a:prstClr val="black">
                    <a:tint val="75000"/>
                  </a:prstClr>
                </a:solidFill>
                <a:latin typeface="Calibri" panose="020F0502020204030204"/>
              </a:rPr>
              <a:pPr/>
              <a:t>39</a:t>
            </a:fld>
            <a:endParaRPr lang="de-DE" dirty="0">
              <a:solidFill>
                <a:prstClr val="black">
                  <a:tint val="75000"/>
                </a:prstClr>
              </a:solidFill>
              <a:latin typeface="Calibri" panose="020F0502020204030204"/>
            </a:endParaRPr>
          </a:p>
        </p:txBody>
      </p:sp>
      <p:sp>
        <p:nvSpPr>
          <p:cNvPr id="8" name="Inhaltsplatzhalter 1"/>
          <p:cNvSpPr>
            <a:spLocks noGrp="1"/>
          </p:cNvSpPr>
          <p:nvPr>
            <p:ph idx="1"/>
          </p:nvPr>
        </p:nvSpPr>
        <p:spPr>
          <a:xfrm>
            <a:off x="2152650" y="1348166"/>
            <a:ext cx="8049006" cy="3496550"/>
          </a:xfrm>
        </p:spPr>
        <p:txBody>
          <a:bodyPr>
            <a:normAutofit/>
          </a:bodyPr>
          <a:lstStyle/>
          <a:p>
            <a:pPr>
              <a:lnSpc>
                <a:spcPct val="100000"/>
              </a:lnSpc>
              <a:buClr>
                <a:srgbClr val="C00000"/>
              </a:buClr>
            </a:pPr>
            <a:r>
              <a:rPr lang="de-CH" altLang="de-DE" sz="2000" dirty="0">
                <a:latin typeface="+mn-lt"/>
                <a:cs typeface="Arial" panose="020B0604020202020204" pitchFamily="34" charset="0"/>
              </a:rPr>
              <a:t>Fachliche Leistung in den Fächern Deutsch, Französisch, Mathematik und NMG</a:t>
            </a:r>
          </a:p>
          <a:p>
            <a:pPr>
              <a:lnSpc>
                <a:spcPct val="100000"/>
              </a:lnSpc>
              <a:buClr>
                <a:srgbClr val="C00000"/>
              </a:buClr>
            </a:pPr>
            <a:r>
              <a:rPr lang="de-CH" altLang="de-DE" sz="2000" dirty="0">
                <a:latin typeface="+mn-lt"/>
                <a:cs typeface="Arial" panose="020B0604020202020204" pitchFamily="34" charset="0"/>
              </a:rPr>
              <a:t>Methodische und personale Kompetenzen</a:t>
            </a:r>
          </a:p>
          <a:p>
            <a:pPr marL="0" indent="0">
              <a:lnSpc>
                <a:spcPct val="100000"/>
              </a:lnSpc>
              <a:buClr>
                <a:srgbClr val="C00000"/>
              </a:buClr>
              <a:buNone/>
            </a:pPr>
            <a:endParaRPr lang="de-CH" altLang="de-DE" sz="2000" dirty="0">
              <a:latin typeface="+mn-lt"/>
              <a:cs typeface="Arial" panose="020B0604020202020204" pitchFamily="34" charset="0"/>
            </a:endParaRPr>
          </a:p>
          <a:p>
            <a:pPr>
              <a:lnSpc>
                <a:spcPct val="100000"/>
              </a:lnSpc>
              <a:buClr>
                <a:srgbClr val="C00000"/>
              </a:buClr>
            </a:pPr>
            <a:r>
              <a:rPr lang="de-CH" altLang="de-DE" sz="2000" dirty="0">
                <a:latin typeface="+mn-lt"/>
                <a:cs typeface="Arial" panose="020B0604020202020204" pitchFamily="34" charset="0"/>
              </a:rPr>
              <a:t>Berücksichtigung von geringen Kenntnissen in der Erst- bzw. Zweitsprache</a:t>
            </a:r>
          </a:p>
          <a:p>
            <a:pPr>
              <a:lnSpc>
                <a:spcPct val="100000"/>
              </a:lnSpc>
              <a:buClr>
                <a:srgbClr val="C00000"/>
              </a:buClr>
            </a:pPr>
            <a:r>
              <a:rPr lang="de-CH" altLang="de-DE" sz="2000" dirty="0">
                <a:latin typeface="+mn-lt"/>
                <a:cs typeface="Arial" panose="020B0604020202020204" pitchFamily="34" charset="0"/>
              </a:rPr>
              <a:t>Berücksichtigung von diagnostizierten Beeinträchtigungen</a:t>
            </a:r>
          </a:p>
        </p:txBody>
      </p:sp>
      <p:sp>
        <p:nvSpPr>
          <p:cNvPr id="7" name="Fußzeilenplatzhalter 1"/>
          <p:cNvSpPr>
            <a:spLocks noGrp="1"/>
          </p:cNvSpPr>
          <p:nvPr>
            <p:ph type="ftr" sz="quarter" idx="11"/>
          </p:nvPr>
        </p:nvSpPr>
        <p:spPr>
          <a:xfrm>
            <a:off x="2051050" y="6356352"/>
            <a:ext cx="5461254" cy="365125"/>
          </a:xfrm>
        </p:spPr>
        <p:txBody>
          <a:bodyPr/>
          <a:lstStyle/>
          <a:p>
            <a:r>
              <a:rPr lang="de-CH" dirty="0">
                <a:solidFill>
                  <a:prstClr val="black"/>
                </a:solidFill>
                <a:latin typeface="Calibri Light" panose="020F0302020204030204" pitchFamily="34" charset="0"/>
                <a:cs typeface="Calibri Light" panose="020F0302020204030204" pitchFamily="34" charset="0"/>
              </a:rPr>
              <a:t>Elterninformation Aufnahmeverfahren GYM1 Schulkreis Kirchenfeld-Schosshalde</a:t>
            </a:r>
            <a:endParaRPr lang="de-DE" dirty="0">
              <a:solidFill>
                <a:prstClr val="black"/>
              </a:solidFill>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185250493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title"/>
          </p:nvPr>
        </p:nvSpPr>
        <p:spPr>
          <a:xfrm>
            <a:off x="2152650" y="365127"/>
            <a:ext cx="8295894" cy="735012"/>
          </a:xfrm>
        </p:spPr>
        <p:txBody>
          <a:bodyPr>
            <a:normAutofit/>
          </a:bodyPr>
          <a:lstStyle/>
          <a:p>
            <a:r>
              <a:rPr lang="de-DE" sz="3600" dirty="0">
                <a:solidFill>
                  <a:srgbClr val="C00000"/>
                </a:solidFill>
                <a:latin typeface="+mn-lt"/>
                <a:cs typeface="Arial" panose="020B0604020202020204" pitchFamily="34" charset="0"/>
              </a:rPr>
              <a:t>Kriterien zur Aufnahme an ein Gymnasium </a:t>
            </a:r>
          </a:p>
        </p:txBody>
      </p:sp>
      <p:sp>
        <p:nvSpPr>
          <p:cNvPr id="6" name="Foliennummernplatzhalter 5">
            <a:extLst>
              <a:ext uri="{FF2B5EF4-FFF2-40B4-BE49-F238E27FC236}">
                <a16:creationId xmlns:a16="http://schemas.microsoft.com/office/drawing/2014/main" id="{DAC72751-82CA-C944-84E4-41941185F20D}"/>
              </a:ext>
            </a:extLst>
          </p:cNvPr>
          <p:cNvSpPr>
            <a:spLocks noGrp="1"/>
          </p:cNvSpPr>
          <p:nvPr>
            <p:ph type="sldNum" sz="quarter" idx="12"/>
          </p:nvPr>
        </p:nvSpPr>
        <p:spPr/>
        <p:txBody>
          <a:bodyPr/>
          <a:lstStyle/>
          <a:p>
            <a:fld id="{4215F0D9-E15A-F74F-97A9-5506DF44C138}" type="slidenum">
              <a:rPr lang="de-DE">
                <a:solidFill>
                  <a:prstClr val="black">
                    <a:tint val="75000"/>
                  </a:prstClr>
                </a:solidFill>
                <a:latin typeface="Calibri" panose="020F0502020204030204"/>
              </a:rPr>
              <a:pPr/>
              <a:t>40</a:t>
            </a:fld>
            <a:endParaRPr lang="de-DE" dirty="0">
              <a:solidFill>
                <a:prstClr val="black">
                  <a:tint val="75000"/>
                </a:prstClr>
              </a:solidFill>
              <a:latin typeface="Calibri" panose="020F0502020204030204"/>
            </a:endParaRPr>
          </a:p>
        </p:txBody>
      </p:sp>
      <p:sp>
        <p:nvSpPr>
          <p:cNvPr id="8" name="Inhaltsplatzhalter 1"/>
          <p:cNvSpPr>
            <a:spLocks noGrp="1"/>
          </p:cNvSpPr>
          <p:nvPr>
            <p:ph idx="1"/>
          </p:nvPr>
        </p:nvSpPr>
        <p:spPr>
          <a:xfrm>
            <a:off x="2152650" y="1348167"/>
            <a:ext cx="8049006" cy="731843"/>
          </a:xfrm>
        </p:spPr>
        <p:txBody>
          <a:bodyPr>
            <a:normAutofit/>
          </a:bodyPr>
          <a:lstStyle/>
          <a:p>
            <a:pPr>
              <a:lnSpc>
                <a:spcPct val="100000"/>
              </a:lnSpc>
              <a:buClr>
                <a:srgbClr val="C00000"/>
              </a:buClr>
            </a:pPr>
            <a:r>
              <a:rPr lang="de-CH" altLang="de-DE" sz="2000" dirty="0">
                <a:latin typeface="+mn-lt"/>
                <a:cs typeface="Arial" panose="020B0604020202020204" pitchFamily="34" charset="0"/>
              </a:rPr>
              <a:t>Fachliche Leistung in den Fächern Deutsch, Französisch, Mathematik und NMG</a:t>
            </a:r>
          </a:p>
          <a:p>
            <a:pPr>
              <a:lnSpc>
                <a:spcPct val="100000"/>
              </a:lnSpc>
              <a:buClr>
                <a:srgbClr val="C00000"/>
              </a:buClr>
            </a:pPr>
            <a:endParaRPr lang="de-CH" altLang="de-DE" sz="2000" dirty="0">
              <a:latin typeface="+mn-lt"/>
              <a:cs typeface="Arial" panose="020B0604020202020204" pitchFamily="34" charset="0"/>
            </a:endParaRPr>
          </a:p>
        </p:txBody>
      </p:sp>
      <p:sp>
        <p:nvSpPr>
          <p:cNvPr id="2" name="Textfeld 1"/>
          <p:cNvSpPr txBox="1"/>
          <p:nvPr/>
        </p:nvSpPr>
        <p:spPr>
          <a:xfrm>
            <a:off x="2337916" y="2358182"/>
            <a:ext cx="7863740" cy="1015663"/>
          </a:xfrm>
          <a:prstGeom prst="rect">
            <a:avLst/>
          </a:prstGeom>
          <a:noFill/>
        </p:spPr>
        <p:txBody>
          <a:bodyPr wrap="square" rtlCol="0">
            <a:spAutoFit/>
          </a:bodyPr>
          <a:lstStyle/>
          <a:p>
            <a:r>
              <a:rPr lang="de-CH" sz="2000" i="1" dirty="0">
                <a:solidFill>
                  <a:prstClr val="black"/>
                </a:solidFill>
                <a:latin typeface="Calibri" panose="020F0502020204030204"/>
              </a:rPr>
              <a:t>Gute und sehr gute Leistungen in der Fachkompetenz führen in der Regel  direkt zu einer Empfehlung  im entsprechenden Fach.</a:t>
            </a:r>
          </a:p>
          <a:p>
            <a:endParaRPr lang="de-CH" sz="2000" i="1" dirty="0">
              <a:solidFill>
                <a:prstClr val="black"/>
              </a:solidFill>
              <a:latin typeface="Calibri" panose="020F0502020204030204"/>
            </a:endParaRPr>
          </a:p>
        </p:txBody>
      </p:sp>
      <p:sp>
        <p:nvSpPr>
          <p:cNvPr id="9" name="Fußzeilenplatzhalter 1"/>
          <p:cNvSpPr>
            <a:spLocks noGrp="1"/>
          </p:cNvSpPr>
          <p:nvPr>
            <p:ph type="ftr" sz="quarter" idx="11"/>
          </p:nvPr>
        </p:nvSpPr>
        <p:spPr>
          <a:xfrm>
            <a:off x="2051050" y="6356352"/>
            <a:ext cx="5461254" cy="365125"/>
          </a:xfrm>
        </p:spPr>
        <p:txBody>
          <a:bodyPr/>
          <a:lstStyle/>
          <a:p>
            <a:r>
              <a:rPr lang="de-CH" dirty="0">
                <a:solidFill>
                  <a:prstClr val="black"/>
                </a:solidFill>
                <a:latin typeface="Calibri Light" panose="020F0302020204030204" pitchFamily="34" charset="0"/>
                <a:cs typeface="Calibri Light" panose="020F0302020204030204" pitchFamily="34" charset="0"/>
              </a:rPr>
              <a:t>Elterninformation Aufnahmeverfahren GYM1 Schulkreis Kirchenfeld-Schosshalde</a:t>
            </a:r>
            <a:endParaRPr lang="de-DE" dirty="0">
              <a:solidFill>
                <a:prstClr val="black"/>
              </a:solidFill>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1325363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title"/>
          </p:nvPr>
        </p:nvSpPr>
        <p:spPr>
          <a:xfrm>
            <a:off x="2152650" y="365127"/>
            <a:ext cx="8295894" cy="735012"/>
          </a:xfrm>
        </p:spPr>
        <p:txBody>
          <a:bodyPr>
            <a:normAutofit/>
          </a:bodyPr>
          <a:lstStyle/>
          <a:p>
            <a:r>
              <a:rPr lang="de-DE" sz="3600" dirty="0">
                <a:solidFill>
                  <a:srgbClr val="C00000"/>
                </a:solidFill>
                <a:latin typeface="+mn-lt"/>
                <a:cs typeface="Arial" panose="020B0604020202020204" pitchFamily="34" charset="0"/>
              </a:rPr>
              <a:t>Kriterien zur Aufnahme an ein Gymnasium </a:t>
            </a:r>
          </a:p>
        </p:txBody>
      </p:sp>
      <p:sp>
        <p:nvSpPr>
          <p:cNvPr id="6" name="Foliennummernplatzhalter 5">
            <a:extLst>
              <a:ext uri="{FF2B5EF4-FFF2-40B4-BE49-F238E27FC236}">
                <a16:creationId xmlns:a16="http://schemas.microsoft.com/office/drawing/2014/main" id="{DAC72751-82CA-C944-84E4-41941185F20D}"/>
              </a:ext>
            </a:extLst>
          </p:cNvPr>
          <p:cNvSpPr>
            <a:spLocks noGrp="1"/>
          </p:cNvSpPr>
          <p:nvPr>
            <p:ph type="sldNum" sz="quarter" idx="12"/>
          </p:nvPr>
        </p:nvSpPr>
        <p:spPr/>
        <p:txBody>
          <a:bodyPr/>
          <a:lstStyle/>
          <a:p>
            <a:fld id="{4215F0D9-E15A-F74F-97A9-5506DF44C138}" type="slidenum">
              <a:rPr lang="de-DE">
                <a:solidFill>
                  <a:prstClr val="black">
                    <a:tint val="75000"/>
                  </a:prstClr>
                </a:solidFill>
                <a:latin typeface="Calibri" panose="020F0502020204030204"/>
              </a:rPr>
              <a:pPr/>
              <a:t>41</a:t>
            </a:fld>
            <a:endParaRPr lang="de-DE" dirty="0">
              <a:solidFill>
                <a:prstClr val="black">
                  <a:tint val="75000"/>
                </a:prstClr>
              </a:solidFill>
              <a:latin typeface="Calibri" panose="020F0502020204030204"/>
            </a:endParaRPr>
          </a:p>
        </p:txBody>
      </p:sp>
      <p:sp>
        <p:nvSpPr>
          <p:cNvPr id="8" name="Inhaltsplatzhalter 1"/>
          <p:cNvSpPr>
            <a:spLocks noGrp="1"/>
          </p:cNvSpPr>
          <p:nvPr>
            <p:ph idx="1"/>
          </p:nvPr>
        </p:nvSpPr>
        <p:spPr>
          <a:xfrm>
            <a:off x="2152650" y="1348167"/>
            <a:ext cx="8049006" cy="691649"/>
          </a:xfrm>
        </p:spPr>
        <p:txBody>
          <a:bodyPr>
            <a:normAutofit/>
          </a:bodyPr>
          <a:lstStyle/>
          <a:p>
            <a:pPr>
              <a:lnSpc>
                <a:spcPct val="100000"/>
              </a:lnSpc>
              <a:buClr>
                <a:srgbClr val="C00000"/>
              </a:buClr>
            </a:pPr>
            <a:r>
              <a:rPr lang="de-CH" altLang="de-DE" sz="2000" dirty="0">
                <a:latin typeface="+mn-lt"/>
                <a:cs typeface="Arial" panose="020B0604020202020204" pitchFamily="34" charset="0"/>
              </a:rPr>
              <a:t>Methodische und personale Kompetenzen</a:t>
            </a:r>
          </a:p>
        </p:txBody>
      </p:sp>
      <p:pic>
        <p:nvPicPr>
          <p:cNvPr id="2" name="Grafik 1"/>
          <p:cNvPicPr>
            <a:picLocks noChangeAspect="1"/>
          </p:cNvPicPr>
          <p:nvPr/>
        </p:nvPicPr>
        <p:blipFill>
          <a:blip r:embed="rId3"/>
          <a:stretch>
            <a:fillRect/>
          </a:stretch>
        </p:blipFill>
        <p:spPr>
          <a:xfrm>
            <a:off x="2152650" y="2467930"/>
            <a:ext cx="8280000" cy="3122907"/>
          </a:xfrm>
          <a:prstGeom prst="rect">
            <a:avLst/>
          </a:prstGeom>
        </p:spPr>
      </p:pic>
      <p:sp>
        <p:nvSpPr>
          <p:cNvPr id="7" name="Fußzeilenplatzhalter 1"/>
          <p:cNvSpPr>
            <a:spLocks noGrp="1"/>
          </p:cNvSpPr>
          <p:nvPr>
            <p:ph type="ftr" sz="quarter" idx="11"/>
          </p:nvPr>
        </p:nvSpPr>
        <p:spPr>
          <a:xfrm>
            <a:off x="2051050" y="6356352"/>
            <a:ext cx="5461254" cy="365125"/>
          </a:xfrm>
        </p:spPr>
        <p:txBody>
          <a:bodyPr/>
          <a:lstStyle/>
          <a:p>
            <a:r>
              <a:rPr lang="de-CH" dirty="0">
                <a:solidFill>
                  <a:prstClr val="black"/>
                </a:solidFill>
                <a:latin typeface="Calibri Light" panose="020F0302020204030204" pitchFamily="34" charset="0"/>
                <a:cs typeface="Calibri Light" panose="020F0302020204030204" pitchFamily="34" charset="0"/>
              </a:rPr>
              <a:t>Elterninformation Aufnahmeverfahren GYM1 Schulkreis Kirchenfeld-Schosshalde</a:t>
            </a:r>
            <a:endParaRPr lang="de-DE" dirty="0">
              <a:solidFill>
                <a:prstClr val="black"/>
              </a:solidFill>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372957147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liennummernplatzhalter 3"/>
          <p:cNvSpPr>
            <a:spLocks noGrp="1"/>
          </p:cNvSpPr>
          <p:nvPr>
            <p:ph type="sldNum" sz="quarter" idx="12"/>
          </p:nvPr>
        </p:nvSpPr>
        <p:spPr/>
        <p:txBody>
          <a:bodyPr/>
          <a:lstStyle/>
          <a:p>
            <a:fld id="{4215F0D9-E15A-F74F-97A9-5506DF44C138}" type="slidenum">
              <a:rPr lang="de-DE">
                <a:solidFill>
                  <a:prstClr val="black">
                    <a:tint val="75000"/>
                  </a:prstClr>
                </a:solidFill>
                <a:latin typeface="Calibri" panose="020F0502020204030204"/>
              </a:rPr>
              <a:pPr/>
              <a:t>42</a:t>
            </a:fld>
            <a:endParaRPr lang="de-DE" dirty="0">
              <a:solidFill>
                <a:prstClr val="black">
                  <a:tint val="75000"/>
                </a:prstClr>
              </a:solidFill>
              <a:latin typeface="Calibri" panose="020F0502020204030204"/>
            </a:endParaRPr>
          </a:p>
        </p:txBody>
      </p:sp>
      <p:pic>
        <p:nvPicPr>
          <p:cNvPr id="6" name="Grafik 5"/>
          <p:cNvPicPr>
            <a:picLocks noChangeAspect="1"/>
          </p:cNvPicPr>
          <p:nvPr/>
        </p:nvPicPr>
        <p:blipFill>
          <a:blip r:embed="rId3"/>
          <a:stretch>
            <a:fillRect/>
          </a:stretch>
        </p:blipFill>
        <p:spPr>
          <a:xfrm>
            <a:off x="1860950" y="215025"/>
            <a:ext cx="8280000" cy="5201451"/>
          </a:xfrm>
          <a:prstGeom prst="rect">
            <a:avLst/>
          </a:prstGeom>
        </p:spPr>
      </p:pic>
      <p:sp>
        <p:nvSpPr>
          <p:cNvPr id="5" name="Fußzeilenplatzhalter 1"/>
          <p:cNvSpPr>
            <a:spLocks noGrp="1"/>
          </p:cNvSpPr>
          <p:nvPr>
            <p:ph type="ftr" sz="quarter" idx="11"/>
          </p:nvPr>
        </p:nvSpPr>
        <p:spPr>
          <a:xfrm>
            <a:off x="2051050" y="6356352"/>
            <a:ext cx="5461254" cy="365125"/>
          </a:xfrm>
        </p:spPr>
        <p:txBody>
          <a:bodyPr/>
          <a:lstStyle/>
          <a:p>
            <a:r>
              <a:rPr lang="de-CH" dirty="0">
                <a:solidFill>
                  <a:prstClr val="black"/>
                </a:solidFill>
                <a:latin typeface="Calibri Light" panose="020F0302020204030204" pitchFamily="34" charset="0"/>
                <a:cs typeface="Calibri Light" panose="020F0302020204030204" pitchFamily="34" charset="0"/>
              </a:rPr>
              <a:t>Elterninformation Aufnahmeverfahren GYM1 Schulkreis Kirchenfeld-Schosshalde</a:t>
            </a:r>
            <a:endParaRPr lang="de-DE" dirty="0">
              <a:solidFill>
                <a:prstClr val="black"/>
              </a:solidFill>
              <a:latin typeface="Calibri Light" panose="020F0302020204030204" pitchFamily="34" charset="0"/>
              <a:cs typeface="Calibri Light" panose="020F0302020204030204" pitchFamily="34" charset="0"/>
            </a:endParaRPr>
          </a:p>
        </p:txBody>
      </p:sp>
      <p:sp>
        <p:nvSpPr>
          <p:cNvPr id="2" name="Rechteck 1">
            <a:extLst>
              <a:ext uri="{FF2B5EF4-FFF2-40B4-BE49-F238E27FC236}">
                <a16:creationId xmlns:a16="http://schemas.microsoft.com/office/drawing/2014/main" id="{FE6B36D7-8049-414A-0788-644D60A7E190}"/>
              </a:ext>
            </a:extLst>
          </p:cNvPr>
          <p:cNvSpPr/>
          <p:nvPr/>
        </p:nvSpPr>
        <p:spPr>
          <a:xfrm>
            <a:off x="2051050" y="824581"/>
            <a:ext cx="3431764" cy="268941"/>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de-CH">
              <a:solidFill>
                <a:prstClr val="white"/>
              </a:solidFill>
              <a:latin typeface="Calibri" panose="020F0502020204030204"/>
            </a:endParaRPr>
          </a:p>
        </p:txBody>
      </p:sp>
    </p:spTree>
    <p:extLst>
      <p:ext uri="{BB962C8B-B14F-4D97-AF65-F5344CB8AC3E}">
        <p14:creationId xmlns:p14="http://schemas.microsoft.com/office/powerpoint/2010/main" val="106564031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p:cNvPicPr>
            <a:picLocks noChangeAspect="1"/>
          </p:cNvPicPr>
          <p:nvPr/>
        </p:nvPicPr>
        <p:blipFill>
          <a:blip r:embed="rId3"/>
          <a:stretch>
            <a:fillRect/>
          </a:stretch>
        </p:blipFill>
        <p:spPr>
          <a:xfrm>
            <a:off x="3683504" y="9000"/>
            <a:ext cx="4824992" cy="6840000"/>
          </a:xfrm>
          <a:prstGeom prst="rect">
            <a:avLst/>
          </a:prstGeom>
        </p:spPr>
      </p:pic>
    </p:spTree>
    <p:extLst>
      <p:ext uri="{BB962C8B-B14F-4D97-AF65-F5344CB8AC3E}">
        <p14:creationId xmlns:p14="http://schemas.microsoft.com/office/powerpoint/2010/main" val="291694392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p:cNvPicPr>
            <a:picLocks noChangeAspect="1"/>
          </p:cNvPicPr>
          <p:nvPr/>
        </p:nvPicPr>
        <p:blipFill>
          <a:blip r:embed="rId2"/>
          <a:stretch>
            <a:fillRect/>
          </a:stretch>
        </p:blipFill>
        <p:spPr>
          <a:xfrm>
            <a:off x="2505191" y="9000"/>
            <a:ext cx="7181621" cy="6840000"/>
          </a:xfrm>
          <a:prstGeom prst="rect">
            <a:avLst/>
          </a:prstGeom>
        </p:spPr>
      </p:pic>
    </p:spTree>
    <p:extLst>
      <p:ext uri="{BB962C8B-B14F-4D97-AF65-F5344CB8AC3E}">
        <p14:creationId xmlns:p14="http://schemas.microsoft.com/office/powerpoint/2010/main" val="404396160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p:cNvPicPr>
            <a:picLocks noChangeAspect="1"/>
          </p:cNvPicPr>
          <p:nvPr/>
        </p:nvPicPr>
        <p:blipFill>
          <a:blip r:embed="rId2"/>
          <a:stretch>
            <a:fillRect/>
          </a:stretch>
        </p:blipFill>
        <p:spPr>
          <a:xfrm>
            <a:off x="2348472" y="9000"/>
            <a:ext cx="7495056" cy="6840000"/>
          </a:xfrm>
          <a:prstGeom prst="rect">
            <a:avLst/>
          </a:prstGeom>
        </p:spPr>
      </p:pic>
      <p:sp>
        <p:nvSpPr>
          <p:cNvPr id="2" name="Rechteck 1">
            <a:extLst>
              <a:ext uri="{FF2B5EF4-FFF2-40B4-BE49-F238E27FC236}">
                <a16:creationId xmlns:a16="http://schemas.microsoft.com/office/drawing/2014/main" id="{0BABE87E-164D-435F-AED1-5A06FC50B7BB}"/>
              </a:ext>
            </a:extLst>
          </p:cNvPr>
          <p:cNvSpPr/>
          <p:nvPr/>
        </p:nvSpPr>
        <p:spPr>
          <a:xfrm>
            <a:off x="2348472" y="6149340"/>
            <a:ext cx="7495056" cy="708660"/>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CH">
              <a:solidFill>
                <a:prstClr val="white"/>
              </a:solidFill>
              <a:latin typeface="Calibri" panose="020F0502020204030204"/>
            </a:endParaRPr>
          </a:p>
        </p:txBody>
      </p:sp>
    </p:spTree>
    <p:extLst>
      <p:ext uri="{BB962C8B-B14F-4D97-AF65-F5344CB8AC3E}">
        <p14:creationId xmlns:p14="http://schemas.microsoft.com/office/powerpoint/2010/main" val="930028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title"/>
          </p:nvPr>
        </p:nvSpPr>
        <p:spPr>
          <a:xfrm>
            <a:off x="2152650" y="365127"/>
            <a:ext cx="8295894" cy="840675"/>
          </a:xfrm>
        </p:spPr>
        <p:txBody>
          <a:bodyPr>
            <a:normAutofit fontScale="90000"/>
          </a:bodyPr>
          <a:lstStyle/>
          <a:p>
            <a:r>
              <a:rPr lang="de-DE" sz="3600" dirty="0">
                <a:solidFill>
                  <a:srgbClr val="C00000"/>
                </a:solidFill>
                <a:latin typeface="+mn-lt"/>
                <a:cs typeface="Arial" panose="020B0604020202020204" pitchFamily="34" charset="0"/>
              </a:rPr>
              <a:t>Alternativen zu einem Wechsel an ein Gymnasium nach der 8. Klasse</a:t>
            </a:r>
          </a:p>
        </p:txBody>
      </p:sp>
      <p:sp>
        <p:nvSpPr>
          <p:cNvPr id="6" name="Foliennummernplatzhalter 5">
            <a:extLst>
              <a:ext uri="{FF2B5EF4-FFF2-40B4-BE49-F238E27FC236}">
                <a16:creationId xmlns:a16="http://schemas.microsoft.com/office/drawing/2014/main" id="{DAC72751-82CA-C944-84E4-41941185F20D}"/>
              </a:ext>
            </a:extLst>
          </p:cNvPr>
          <p:cNvSpPr>
            <a:spLocks noGrp="1"/>
          </p:cNvSpPr>
          <p:nvPr>
            <p:ph type="sldNum" sz="quarter" idx="12"/>
          </p:nvPr>
        </p:nvSpPr>
        <p:spPr/>
        <p:txBody>
          <a:bodyPr/>
          <a:lstStyle/>
          <a:p>
            <a:fld id="{4215F0D9-E15A-F74F-97A9-5506DF44C138}" type="slidenum">
              <a:rPr lang="de-DE">
                <a:solidFill>
                  <a:prstClr val="black">
                    <a:tint val="75000"/>
                  </a:prstClr>
                </a:solidFill>
                <a:latin typeface="Calibri" panose="020F0502020204030204"/>
              </a:rPr>
              <a:pPr/>
              <a:t>46</a:t>
            </a:fld>
            <a:endParaRPr lang="de-DE" dirty="0">
              <a:solidFill>
                <a:prstClr val="black">
                  <a:tint val="75000"/>
                </a:prstClr>
              </a:solidFill>
              <a:latin typeface="Calibri" panose="020F0502020204030204"/>
            </a:endParaRPr>
          </a:p>
        </p:txBody>
      </p:sp>
      <p:sp>
        <p:nvSpPr>
          <p:cNvPr id="8" name="Inhaltsplatzhalter 1"/>
          <p:cNvSpPr>
            <a:spLocks noGrp="1"/>
          </p:cNvSpPr>
          <p:nvPr>
            <p:ph idx="1"/>
          </p:nvPr>
        </p:nvSpPr>
        <p:spPr>
          <a:xfrm>
            <a:off x="2152650" y="1981657"/>
            <a:ext cx="8049006" cy="3496550"/>
          </a:xfrm>
        </p:spPr>
        <p:txBody>
          <a:bodyPr>
            <a:normAutofit/>
          </a:bodyPr>
          <a:lstStyle/>
          <a:p>
            <a:pPr>
              <a:lnSpc>
                <a:spcPct val="100000"/>
              </a:lnSpc>
              <a:buClr>
                <a:srgbClr val="C00000"/>
              </a:buClr>
            </a:pPr>
            <a:r>
              <a:rPr lang="de-CH" altLang="de-DE" sz="2000" dirty="0">
                <a:latin typeface="+mn-lt"/>
                <a:cs typeface="Arial" panose="020B0604020202020204" pitchFamily="34" charset="0"/>
              </a:rPr>
              <a:t>9. Schuljahr an der Volksschule</a:t>
            </a:r>
          </a:p>
          <a:p>
            <a:pPr>
              <a:lnSpc>
                <a:spcPct val="100000"/>
              </a:lnSpc>
              <a:buClr>
                <a:srgbClr val="C00000"/>
              </a:buClr>
            </a:pPr>
            <a:r>
              <a:rPr lang="de-CH" altLang="de-DE" sz="2000" dirty="0">
                <a:latin typeface="+mn-lt"/>
                <a:cs typeface="Arial" panose="020B0604020202020204" pitchFamily="34" charset="0"/>
              </a:rPr>
              <a:t>Bildungswege nach der Volksschule</a:t>
            </a:r>
          </a:p>
          <a:p>
            <a:pPr>
              <a:lnSpc>
                <a:spcPct val="100000"/>
              </a:lnSpc>
              <a:buClr>
                <a:srgbClr val="C00000"/>
              </a:buClr>
            </a:pPr>
            <a:endParaRPr lang="de-CH" altLang="de-DE" sz="2000" dirty="0">
              <a:latin typeface="+mn-lt"/>
              <a:cs typeface="Arial" panose="020B0604020202020204" pitchFamily="34" charset="0"/>
            </a:endParaRPr>
          </a:p>
        </p:txBody>
      </p:sp>
      <p:sp>
        <p:nvSpPr>
          <p:cNvPr id="7" name="Fußzeilenplatzhalter 1"/>
          <p:cNvSpPr>
            <a:spLocks noGrp="1"/>
          </p:cNvSpPr>
          <p:nvPr>
            <p:ph type="ftr" sz="quarter" idx="11"/>
          </p:nvPr>
        </p:nvSpPr>
        <p:spPr>
          <a:xfrm>
            <a:off x="2051050" y="6356352"/>
            <a:ext cx="5461254" cy="365125"/>
          </a:xfrm>
        </p:spPr>
        <p:txBody>
          <a:bodyPr/>
          <a:lstStyle/>
          <a:p>
            <a:r>
              <a:rPr lang="de-CH" dirty="0">
                <a:solidFill>
                  <a:prstClr val="black"/>
                </a:solidFill>
                <a:latin typeface="Calibri Light" panose="020F0302020204030204" pitchFamily="34" charset="0"/>
                <a:cs typeface="Calibri Light" panose="020F0302020204030204" pitchFamily="34" charset="0"/>
              </a:rPr>
              <a:t>Elterninformation Aufnahmeverfahren GYM1 Schulkreis Kirchenfeld-Schosshalde</a:t>
            </a:r>
            <a:endParaRPr lang="de-DE" dirty="0">
              <a:solidFill>
                <a:prstClr val="black"/>
              </a:solidFill>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4130237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liennummernplatzhalter 5">
            <a:extLst>
              <a:ext uri="{FF2B5EF4-FFF2-40B4-BE49-F238E27FC236}">
                <a16:creationId xmlns:a16="http://schemas.microsoft.com/office/drawing/2014/main" id="{B96BB32A-BD9B-314C-9FEF-C8047DA5E952}"/>
              </a:ext>
            </a:extLst>
          </p:cNvPr>
          <p:cNvSpPr>
            <a:spLocks noGrp="1"/>
          </p:cNvSpPr>
          <p:nvPr>
            <p:ph type="sldNum" sz="quarter" idx="12"/>
          </p:nvPr>
        </p:nvSpPr>
        <p:spPr/>
        <p:txBody>
          <a:bodyPr/>
          <a:lstStyle/>
          <a:p>
            <a:fld id="{4215F0D9-E15A-F74F-97A9-5506DF44C138}" type="slidenum">
              <a:rPr lang="de-DE">
                <a:solidFill>
                  <a:prstClr val="black">
                    <a:tint val="75000"/>
                  </a:prstClr>
                </a:solidFill>
                <a:latin typeface="Calibri" panose="020F0502020204030204"/>
              </a:rPr>
              <a:pPr/>
              <a:t>47</a:t>
            </a:fld>
            <a:endParaRPr lang="de-DE" dirty="0">
              <a:solidFill>
                <a:prstClr val="black">
                  <a:tint val="75000"/>
                </a:prstClr>
              </a:solidFill>
              <a:latin typeface="Calibri" panose="020F0502020204030204"/>
            </a:endParaRPr>
          </a:p>
        </p:txBody>
      </p:sp>
      <p:sp>
        <p:nvSpPr>
          <p:cNvPr id="7" name="Fußzeilenplatzhalter 1"/>
          <p:cNvSpPr>
            <a:spLocks noGrp="1"/>
          </p:cNvSpPr>
          <p:nvPr>
            <p:ph type="ftr" sz="quarter" idx="11"/>
          </p:nvPr>
        </p:nvSpPr>
        <p:spPr>
          <a:xfrm>
            <a:off x="2051050" y="6356352"/>
            <a:ext cx="5461254" cy="365125"/>
          </a:xfrm>
        </p:spPr>
        <p:txBody>
          <a:bodyPr/>
          <a:lstStyle/>
          <a:p>
            <a:r>
              <a:rPr lang="de-CH" dirty="0">
                <a:solidFill>
                  <a:prstClr val="black"/>
                </a:solidFill>
                <a:latin typeface="Calibri Light" panose="020F0302020204030204" pitchFamily="34" charset="0"/>
                <a:cs typeface="Calibri Light" panose="020F0302020204030204" pitchFamily="34" charset="0"/>
              </a:rPr>
              <a:t>Elterninformation Aufnahmeverfahren GYM1 Schulkreis Kirchenfeld-Schosshalde</a:t>
            </a:r>
            <a:endParaRPr lang="de-DE" dirty="0">
              <a:solidFill>
                <a:prstClr val="black"/>
              </a:solidFill>
              <a:latin typeface="Calibri Light" panose="020F0302020204030204" pitchFamily="34" charset="0"/>
              <a:cs typeface="Calibri Light" panose="020F0302020204030204" pitchFamily="34" charset="0"/>
            </a:endParaRPr>
          </a:p>
        </p:txBody>
      </p:sp>
      <p:pic>
        <p:nvPicPr>
          <p:cNvPr id="3" name="Grafik 2">
            <a:extLst>
              <a:ext uri="{FF2B5EF4-FFF2-40B4-BE49-F238E27FC236}">
                <a16:creationId xmlns:a16="http://schemas.microsoft.com/office/drawing/2014/main" id="{86468D94-63E1-4BEF-A47C-9B28A88EA0B0}"/>
              </a:ext>
            </a:extLst>
          </p:cNvPr>
          <p:cNvPicPr>
            <a:picLocks noChangeAspect="1"/>
          </p:cNvPicPr>
          <p:nvPr/>
        </p:nvPicPr>
        <p:blipFill>
          <a:blip r:embed="rId3"/>
          <a:stretch>
            <a:fillRect/>
          </a:stretch>
        </p:blipFill>
        <p:spPr>
          <a:xfrm>
            <a:off x="1524000" y="-69232"/>
            <a:ext cx="9144000" cy="6927232"/>
          </a:xfrm>
          <a:prstGeom prst="rect">
            <a:avLst/>
          </a:prstGeom>
        </p:spPr>
      </p:pic>
      <p:sp>
        <p:nvSpPr>
          <p:cNvPr id="8" name="Rechteck 7">
            <a:extLst>
              <a:ext uri="{FF2B5EF4-FFF2-40B4-BE49-F238E27FC236}">
                <a16:creationId xmlns:a16="http://schemas.microsoft.com/office/drawing/2014/main" id="{9AD02584-D23C-469B-9673-130EA534B86F}"/>
              </a:ext>
            </a:extLst>
          </p:cNvPr>
          <p:cNvSpPr/>
          <p:nvPr/>
        </p:nvSpPr>
        <p:spPr>
          <a:xfrm>
            <a:off x="8362951" y="2509025"/>
            <a:ext cx="1356359" cy="1706137"/>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CH">
              <a:solidFill>
                <a:prstClr val="white"/>
              </a:solidFill>
              <a:latin typeface="Calibri" panose="020F0502020204030204"/>
            </a:endParaRPr>
          </a:p>
        </p:txBody>
      </p:sp>
    </p:spTree>
    <p:extLst>
      <p:ext uri="{BB962C8B-B14F-4D97-AF65-F5344CB8AC3E}">
        <p14:creationId xmlns:p14="http://schemas.microsoft.com/office/powerpoint/2010/main" val="767618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a:xfrm>
            <a:off x="2152649" y="1797345"/>
            <a:ext cx="8445013" cy="3458534"/>
          </a:xfrm>
        </p:spPr>
        <p:txBody>
          <a:bodyPr>
            <a:normAutofit/>
          </a:bodyPr>
          <a:lstStyle/>
          <a:p>
            <a:pPr marL="0" indent="0">
              <a:lnSpc>
                <a:spcPct val="100000"/>
              </a:lnSpc>
              <a:buClr>
                <a:srgbClr val="C00000"/>
              </a:buClr>
              <a:buNone/>
            </a:pPr>
            <a:r>
              <a:rPr lang="de-CH" altLang="de-DE" sz="2000" dirty="0">
                <a:latin typeface="+mn-lt"/>
                <a:cs typeface="Arial" panose="020B0604020202020204" pitchFamily="34" charset="0"/>
              </a:rPr>
              <a:t>Sind Sie ausreichend informiert…</a:t>
            </a:r>
            <a:br>
              <a:rPr lang="de-CH" altLang="de-DE" sz="2000" dirty="0">
                <a:latin typeface="+mn-lt"/>
                <a:cs typeface="Arial" panose="020B0604020202020204" pitchFamily="34" charset="0"/>
              </a:rPr>
            </a:br>
            <a:endParaRPr lang="de-CH" altLang="de-DE" sz="2000" dirty="0">
              <a:latin typeface="+mn-lt"/>
              <a:cs typeface="Arial" panose="020B0604020202020204" pitchFamily="34" charset="0"/>
            </a:endParaRPr>
          </a:p>
          <a:p>
            <a:pPr>
              <a:lnSpc>
                <a:spcPct val="100000"/>
              </a:lnSpc>
              <a:buClr>
                <a:srgbClr val="C00000"/>
              </a:buClr>
            </a:pPr>
            <a:r>
              <a:rPr lang="de-CH" altLang="de-DE" sz="2000" dirty="0">
                <a:latin typeface="+mn-lt"/>
                <a:cs typeface="Arial" panose="020B0604020202020204" pitchFamily="34" charset="0"/>
              </a:rPr>
              <a:t>über die Grundlagen zum Aufnahmeverfahren in das Gymnasium?</a:t>
            </a:r>
          </a:p>
          <a:p>
            <a:pPr>
              <a:lnSpc>
                <a:spcPct val="100000"/>
              </a:lnSpc>
              <a:buClr>
                <a:srgbClr val="C00000"/>
              </a:buClr>
            </a:pPr>
            <a:r>
              <a:rPr lang="de-CH" altLang="de-DE" sz="2000" dirty="0">
                <a:latin typeface="+mn-lt"/>
                <a:cs typeface="Arial" panose="020B0604020202020204" pitchFamily="34" charset="0"/>
              </a:rPr>
              <a:t>über den zeitlichen Ablauf des Aufnahmeverfahrens?</a:t>
            </a:r>
          </a:p>
          <a:p>
            <a:pPr>
              <a:lnSpc>
                <a:spcPct val="100000"/>
              </a:lnSpc>
              <a:buClr>
                <a:srgbClr val="C00000"/>
              </a:buClr>
            </a:pPr>
            <a:r>
              <a:rPr lang="de-CH" altLang="de-DE" sz="2000" dirty="0">
                <a:latin typeface="+mn-lt"/>
                <a:cs typeface="Arial" panose="020B0604020202020204" pitchFamily="34" charset="0"/>
              </a:rPr>
              <a:t>die Möglichkeit der Aufnahmeprüfung?</a:t>
            </a:r>
          </a:p>
          <a:p>
            <a:pPr>
              <a:lnSpc>
                <a:spcPct val="100000"/>
              </a:lnSpc>
              <a:buClr>
                <a:srgbClr val="C00000"/>
              </a:buClr>
            </a:pPr>
            <a:r>
              <a:rPr lang="de-CH" altLang="de-DE" sz="2000" dirty="0">
                <a:latin typeface="+mn-lt"/>
                <a:cs typeface="Arial" panose="020B0604020202020204" pitchFamily="34" charset="0"/>
              </a:rPr>
              <a:t>über die Kriterien zur Aufnahme an ein Gymnasium?</a:t>
            </a:r>
          </a:p>
          <a:p>
            <a:pPr>
              <a:lnSpc>
                <a:spcPct val="100000"/>
              </a:lnSpc>
              <a:buClr>
                <a:srgbClr val="C00000"/>
              </a:buClr>
            </a:pPr>
            <a:r>
              <a:rPr lang="de-CH" altLang="de-DE" sz="2000" dirty="0">
                <a:latin typeface="+mn-lt"/>
                <a:cs typeface="Arial" panose="020B0604020202020204" pitchFamily="34" charset="0"/>
              </a:rPr>
              <a:t>die Alternativen zu einem Wechsel an ein Gymnasium nach der 8. Klasse?</a:t>
            </a:r>
          </a:p>
        </p:txBody>
      </p:sp>
      <p:sp>
        <p:nvSpPr>
          <p:cNvPr id="4" name="Titel 3"/>
          <p:cNvSpPr>
            <a:spLocks noGrp="1"/>
          </p:cNvSpPr>
          <p:nvPr>
            <p:ph type="title"/>
          </p:nvPr>
        </p:nvSpPr>
        <p:spPr>
          <a:xfrm>
            <a:off x="2152650" y="365127"/>
            <a:ext cx="7886700" cy="735012"/>
          </a:xfrm>
        </p:spPr>
        <p:txBody>
          <a:bodyPr>
            <a:normAutofit/>
          </a:bodyPr>
          <a:lstStyle/>
          <a:p>
            <a:r>
              <a:rPr lang="de-DE" sz="3600" dirty="0">
                <a:solidFill>
                  <a:srgbClr val="C00000"/>
                </a:solidFill>
                <a:latin typeface="+mn-lt"/>
                <a:cs typeface="Arial" panose="020B0604020202020204" pitchFamily="34" charset="0"/>
              </a:rPr>
              <a:t>Ziele des Elternabends erreicht?</a:t>
            </a:r>
          </a:p>
        </p:txBody>
      </p:sp>
      <p:sp>
        <p:nvSpPr>
          <p:cNvPr id="6" name="Foliennummernplatzhalter 5">
            <a:extLst>
              <a:ext uri="{FF2B5EF4-FFF2-40B4-BE49-F238E27FC236}">
                <a16:creationId xmlns:a16="http://schemas.microsoft.com/office/drawing/2014/main" id="{B96BB32A-BD9B-314C-9FEF-C8047DA5E952}"/>
              </a:ext>
            </a:extLst>
          </p:cNvPr>
          <p:cNvSpPr>
            <a:spLocks noGrp="1"/>
          </p:cNvSpPr>
          <p:nvPr>
            <p:ph type="sldNum" sz="quarter" idx="12"/>
          </p:nvPr>
        </p:nvSpPr>
        <p:spPr/>
        <p:txBody>
          <a:bodyPr/>
          <a:lstStyle/>
          <a:p>
            <a:fld id="{4215F0D9-E15A-F74F-97A9-5506DF44C138}" type="slidenum">
              <a:rPr lang="de-DE">
                <a:solidFill>
                  <a:prstClr val="black">
                    <a:tint val="75000"/>
                  </a:prstClr>
                </a:solidFill>
                <a:latin typeface="Calibri" panose="020F0502020204030204"/>
              </a:rPr>
              <a:pPr/>
              <a:t>48</a:t>
            </a:fld>
            <a:endParaRPr lang="de-DE" dirty="0">
              <a:solidFill>
                <a:prstClr val="black">
                  <a:tint val="75000"/>
                </a:prstClr>
              </a:solidFill>
              <a:latin typeface="Calibri" panose="020F0502020204030204"/>
            </a:endParaRPr>
          </a:p>
        </p:txBody>
      </p:sp>
      <p:sp>
        <p:nvSpPr>
          <p:cNvPr id="7" name="Fußzeilenplatzhalter 1"/>
          <p:cNvSpPr>
            <a:spLocks noGrp="1"/>
          </p:cNvSpPr>
          <p:nvPr>
            <p:ph type="ftr" sz="quarter" idx="11"/>
          </p:nvPr>
        </p:nvSpPr>
        <p:spPr>
          <a:xfrm>
            <a:off x="2051050" y="6356352"/>
            <a:ext cx="5461254" cy="365125"/>
          </a:xfrm>
        </p:spPr>
        <p:txBody>
          <a:bodyPr/>
          <a:lstStyle/>
          <a:p>
            <a:r>
              <a:rPr lang="de-CH" dirty="0">
                <a:solidFill>
                  <a:prstClr val="black"/>
                </a:solidFill>
                <a:latin typeface="Calibri Light" panose="020F0302020204030204" pitchFamily="34" charset="0"/>
                <a:cs typeface="Calibri Light" panose="020F0302020204030204" pitchFamily="34" charset="0"/>
              </a:rPr>
              <a:t>Elterninformation Aufnahmeverfahren GYM1 Schulkreis Kirchenfeld-Schosshalde</a:t>
            </a:r>
            <a:endParaRPr lang="de-DE" dirty="0">
              <a:solidFill>
                <a:prstClr val="black"/>
              </a:solidFill>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301350998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title"/>
          </p:nvPr>
        </p:nvSpPr>
        <p:spPr>
          <a:xfrm>
            <a:off x="2051050" y="2395951"/>
            <a:ext cx="7988300" cy="1033367"/>
          </a:xfrm>
        </p:spPr>
        <p:txBody>
          <a:bodyPr>
            <a:noAutofit/>
          </a:bodyPr>
          <a:lstStyle/>
          <a:p>
            <a:pPr algn="ctr"/>
            <a:r>
              <a:rPr lang="de-DE" sz="4000" dirty="0">
                <a:solidFill>
                  <a:srgbClr val="C00000"/>
                </a:solidFill>
                <a:latin typeface="+mn-lt"/>
                <a:cs typeface="Arial" panose="020B0604020202020204" pitchFamily="34" charset="0"/>
              </a:rPr>
              <a:t>Ihre Fragen zum </a:t>
            </a:r>
            <a:br>
              <a:rPr lang="de-DE" sz="4000" dirty="0">
                <a:solidFill>
                  <a:srgbClr val="C00000"/>
                </a:solidFill>
                <a:latin typeface="+mn-lt"/>
                <a:cs typeface="Arial" panose="020B0604020202020204" pitchFamily="34" charset="0"/>
              </a:rPr>
            </a:br>
            <a:r>
              <a:rPr lang="de-DE" sz="4000" dirty="0">
                <a:solidFill>
                  <a:srgbClr val="C00000"/>
                </a:solidFill>
                <a:latin typeface="+mn-lt"/>
                <a:cs typeface="Arial" panose="020B0604020202020204" pitchFamily="34" charset="0"/>
              </a:rPr>
              <a:t>Aufnahmeverfahren?</a:t>
            </a:r>
          </a:p>
        </p:txBody>
      </p:sp>
      <p:sp>
        <p:nvSpPr>
          <p:cNvPr id="7" name="Foliennummernplatzhalter 6">
            <a:extLst>
              <a:ext uri="{FF2B5EF4-FFF2-40B4-BE49-F238E27FC236}">
                <a16:creationId xmlns:a16="http://schemas.microsoft.com/office/drawing/2014/main" id="{7F587985-A981-2848-9236-D6DF4B9BFB84}"/>
              </a:ext>
            </a:extLst>
          </p:cNvPr>
          <p:cNvSpPr>
            <a:spLocks noGrp="1"/>
          </p:cNvSpPr>
          <p:nvPr>
            <p:ph type="sldNum" sz="quarter" idx="12"/>
          </p:nvPr>
        </p:nvSpPr>
        <p:spPr/>
        <p:txBody>
          <a:bodyPr/>
          <a:lstStyle/>
          <a:p>
            <a:fld id="{4215F0D9-E15A-F74F-97A9-5506DF44C138}" type="slidenum">
              <a:rPr lang="de-DE">
                <a:solidFill>
                  <a:prstClr val="black">
                    <a:tint val="75000"/>
                  </a:prstClr>
                </a:solidFill>
                <a:latin typeface="Calibri" panose="020F0502020204030204"/>
              </a:rPr>
              <a:pPr/>
              <a:t>49</a:t>
            </a:fld>
            <a:endParaRPr lang="de-DE" dirty="0">
              <a:solidFill>
                <a:prstClr val="black">
                  <a:tint val="75000"/>
                </a:prstClr>
              </a:solidFill>
              <a:latin typeface="Calibri" panose="020F0502020204030204"/>
            </a:endParaRPr>
          </a:p>
        </p:txBody>
      </p:sp>
      <p:pic>
        <p:nvPicPr>
          <p:cNvPr id="5" name="Bild 3" descr="?.jpeg"/>
          <p:cNvPicPr>
            <a:picLocks noChangeAspect="1"/>
          </p:cNvPicPr>
          <p:nvPr/>
        </p:nvPicPr>
        <p:blipFill>
          <a:blip r:embed="rId2" cstate="print">
            <a:extLst>
              <a:ext uri="{28A0092B-C50C-407E-A947-70E740481C1C}">
                <a14:useLocalDpi xmlns:a14="http://schemas.microsoft.com/office/drawing/2010/main" val="0"/>
              </a:ext>
            </a:extLst>
          </a:blip>
          <a:srcRect t="6068" b="6120"/>
          <a:stretch>
            <a:fillRect/>
          </a:stretch>
        </p:blipFill>
        <p:spPr bwMode="auto">
          <a:xfrm>
            <a:off x="7981950" y="4108895"/>
            <a:ext cx="2088956" cy="19216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Fußzeilenplatzhalter 1"/>
          <p:cNvSpPr>
            <a:spLocks noGrp="1"/>
          </p:cNvSpPr>
          <p:nvPr>
            <p:ph type="ftr" sz="quarter" idx="11"/>
          </p:nvPr>
        </p:nvSpPr>
        <p:spPr>
          <a:xfrm>
            <a:off x="2051050" y="6356352"/>
            <a:ext cx="5461254" cy="365125"/>
          </a:xfrm>
        </p:spPr>
        <p:txBody>
          <a:bodyPr/>
          <a:lstStyle/>
          <a:p>
            <a:r>
              <a:rPr lang="de-CH" dirty="0">
                <a:solidFill>
                  <a:prstClr val="black"/>
                </a:solidFill>
                <a:latin typeface="Calibri Light" panose="020F0302020204030204" pitchFamily="34" charset="0"/>
                <a:cs typeface="Calibri Light" panose="020F0302020204030204" pitchFamily="34" charset="0"/>
              </a:rPr>
              <a:t>Elterninformation Aufnahmeverfahren GYM1 Schulkreis Kirchenfeld-Schosshalde</a:t>
            </a:r>
            <a:endParaRPr lang="de-DE" dirty="0">
              <a:solidFill>
                <a:prstClr val="black"/>
              </a:solidFill>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214560866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title"/>
          </p:nvPr>
        </p:nvSpPr>
        <p:spPr>
          <a:xfrm>
            <a:off x="2051050" y="2617827"/>
            <a:ext cx="7988300" cy="1033367"/>
          </a:xfrm>
        </p:spPr>
        <p:txBody>
          <a:bodyPr>
            <a:noAutofit/>
          </a:bodyPr>
          <a:lstStyle/>
          <a:p>
            <a:pPr algn="ctr"/>
            <a:r>
              <a:rPr lang="de-DE" sz="4000" dirty="0">
                <a:solidFill>
                  <a:srgbClr val="C00000"/>
                </a:solidFill>
                <a:latin typeface="+mn-lt"/>
                <a:cs typeface="Arial" panose="020B0604020202020204" pitchFamily="34" charset="0"/>
              </a:rPr>
              <a:t>Danke für Ihren Besuch!</a:t>
            </a:r>
          </a:p>
        </p:txBody>
      </p:sp>
      <p:sp>
        <p:nvSpPr>
          <p:cNvPr id="7" name="Foliennummernplatzhalter 6">
            <a:extLst>
              <a:ext uri="{FF2B5EF4-FFF2-40B4-BE49-F238E27FC236}">
                <a16:creationId xmlns:a16="http://schemas.microsoft.com/office/drawing/2014/main" id="{7F587985-A981-2848-9236-D6DF4B9BFB84}"/>
              </a:ext>
            </a:extLst>
          </p:cNvPr>
          <p:cNvSpPr>
            <a:spLocks noGrp="1"/>
          </p:cNvSpPr>
          <p:nvPr>
            <p:ph type="sldNum" sz="quarter" idx="12"/>
          </p:nvPr>
        </p:nvSpPr>
        <p:spPr/>
        <p:txBody>
          <a:bodyPr/>
          <a:lstStyle/>
          <a:p>
            <a:fld id="{4215F0D9-E15A-F74F-97A9-5506DF44C138}" type="slidenum">
              <a:rPr lang="de-DE">
                <a:solidFill>
                  <a:prstClr val="black">
                    <a:tint val="75000"/>
                  </a:prstClr>
                </a:solidFill>
                <a:latin typeface="Calibri" panose="020F0502020204030204"/>
              </a:rPr>
              <a:pPr/>
              <a:t>50</a:t>
            </a:fld>
            <a:endParaRPr lang="de-DE" dirty="0">
              <a:solidFill>
                <a:prstClr val="black">
                  <a:tint val="75000"/>
                </a:prstClr>
              </a:solidFill>
              <a:latin typeface="Calibri" panose="020F0502020204030204"/>
            </a:endParaRPr>
          </a:p>
        </p:txBody>
      </p:sp>
      <p:sp>
        <p:nvSpPr>
          <p:cNvPr id="5" name="Fußzeilenplatzhalter 1"/>
          <p:cNvSpPr>
            <a:spLocks noGrp="1"/>
          </p:cNvSpPr>
          <p:nvPr>
            <p:ph type="ftr" sz="quarter" idx="11"/>
          </p:nvPr>
        </p:nvSpPr>
        <p:spPr>
          <a:xfrm>
            <a:off x="2051050" y="6356352"/>
            <a:ext cx="5461254" cy="365125"/>
          </a:xfrm>
        </p:spPr>
        <p:txBody>
          <a:bodyPr/>
          <a:lstStyle/>
          <a:p>
            <a:r>
              <a:rPr lang="de-CH" dirty="0">
                <a:solidFill>
                  <a:prstClr val="black"/>
                </a:solidFill>
                <a:latin typeface="Calibri Light" panose="020F0302020204030204" pitchFamily="34" charset="0"/>
                <a:cs typeface="Calibri Light" panose="020F0302020204030204" pitchFamily="34" charset="0"/>
              </a:rPr>
              <a:t>Elterninformation Aufnahmeverfahren GYM1 Schulkreis Kirchenfeld-Schosshalde</a:t>
            </a:r>
            <a:endParaRPr lang="de-DE" dirty="0">
              <a:solidFill>
                <a:prstClr val="black"/>
              </a:solidFill>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268370806"/>
      </p:ext>
    </p:extLst>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3.png"/></Relationships>
</file>

<file path=ppt/theme/theme1.xml><?xml version="1.0" encoding="utf-8"?>
<a:theme xmlns:a="http://schemas.openxmlformats.org/drawingml/2006/main" name="Benutzerdefiniertes Design">
  <a:themeElements>
    <a:clrScheme name="Kanton Bern">
      <a:dk1>
        <a:sysClr val="windowText" lastClr="000000"/>
      </a:dk1>
      <a:lt1>
        <a:sysClr val="window" lastClr="FFFFFF"/>
      </a:lt1>
      <a:dk2>
        <a:srgbClr val="63737B"/>
      </a:dk2>
      <a:lt2>
        <a:srgbClr val="B1B9BD"/>
      </a:lt2>
      <a:accent1>
        <a:srgbClr val="3C505A"/>
      </a:accent1>
      <a:accent2>
        <a:srgbClr val="96D7F0"/>
      </a:accent2>
      <a:accent3>
        <a:srgbClr val="A0C7A0"/>
      </a:accent3>
      <a:accent4>
        <a:srgbClr val="E1D2C6"/>
      </a:accent4>
      <a:accent5>
        <a:srgbClr val="644B41"/>
      </a:accent5>
      <a:accent6>
        <a:srgbClr val="EA161F"/>
      </a:accent6>
      <a:hlink>
        <a:srgbClr val="000000"/>
      </a:hlink>
      <a:folHlink>
        <a:srgbClr val="00000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accent6"/>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defRPr dirty="0"/>
        </a:defPPr>
      </a:lstStyle>
    </a:txDef>
  </a:objectDefaults>
  <a:extraClrSchemeLst/>
  <a:extLst>
    <a:ext uri="{05A4C25C-085E-4340-85A3-A5531E510DB2}">
      <thm15:themeFamily xmlns:thm15="http://schemas.microsoft.com/office/thememl/2012/main" name="Präsentation PowerPoint DE.potx" id="{E35E844B-C969-45C1-85DE-B7ED56A30097}" vid="{9CD5C389-EEA3-4CD9-ADDA-01A292F3BE0D}"/>
    </a:ext>
  </a:extLst>
</a:theme>
</file>

<file path=ppt/theme/theme2.xml><?xml version="1.0" encoding="utf-8"?>
<a:theme xmlns:a="http://schemas.openxmlformats.org/drawingml/2006/main" name="1_Benutzerdefiniertes Design">
  <a:themeElements>
    <a:clrScheme name="Kanton Bern">
      <a:dk1>
        <a:sysClr val="windowText" lastClr="000000"/>
      </a:dk1>
      <a:lt1>
        <a:sysClr val="window" lastClr="FFFFFF"/>
      </a:lt1>
      <a:dk2>
        <a:srgbClr val="63737B"/>
      </a:dk2>
      <a:lt2>
        <a:srgbClr val="B1B9BD"/>
      </a:lt2>
      <a:accent1>
        <a:srgbClr val="3C505A"/>
      </a:accent1>
      <a:accent2>
        <a:srgbClr val="96D7F0"/>
      </a:accent2>
      <a:accent3>
        <a:srgbClr val="A0C7A0"/>
      </a:accent3>
      <a:accent4>
        <a:srgbClr val="E1D2C6"/>
      </a:accent4>
      <a:accent5>
        <a:srgbClr val="644B41"/>
      </a:accent5>
      <a:accent6>
        <a:srgbClr val="EA161F"/>
      </a:accent6>
      <a:hlink>
        <a:srgbClr val="000000"/>
      </a:hlink>
      <a:folHlink>
        <a:srgbClr val="00000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accent6"/>
          </a:solidFill>
        </a:ln>
      </a:spPr>
      <a:bodyPr/>
      <a:lstStyle/>
      <a:style>
        <a:lnRef idx="1">
          <a:schemeClr val="accent1"/>
        </a:lnRef>
        <a:fillRef idx="0">
          <a:schemeClr val="accent1"/>
        </a:fillRef>
        <a:effectRef idx="0">
          <a:schemeClr val="accent1"/>
        </a:effectRef>
        <a:fontRef idx="minor">
          <a:schemeClr val="tx1"/>
        </a:fontRef>
      </a:style>
    </a:lnDef>
    <a:txDef>
      <a:spPr>
        <a:blipFill>
          <a:blip xmlns:r="http://schemas.openxmlformats.org/officeDocument/2006/relationships" r:embed="rId1"/>
          <a:stretch>
            <a:fillRect/>
          </a:stretch>
        </a:blipFill>
      </a:spPr>
      <a:bodyPr wrap="square" lIns="0" tIns="0" rIns="0" bIns="0" rtlCol="0">
        <a:spAutoFit/>
      </a:bodyPr>
      <a:lstStyle>
        <a:defPPr>
          <a:defRPr dirty="0"/>
        </a:defPPr>
      </a:lstStyle>
    </a:txDef>
  </a:objectDefaults>
  <a:extraClrSchemeLst/>
  <a:extLst>
    <a:ext uri="{05A4C25C-085E-4340-85A3-A5531E510DB2}">
      <thm15:themeFamily xmlns:thm15="http://schemas.microsoft.com/office/thememl/2012/main" name="BIZ_Präsentation_PowerPoint_DE.potx" id="{9989132B-CD13-4542-96C3-2DC0C1F2B9CC}" vid="{D38402D9-D26E-41CD-BE8B-F7D824223FB0}"/>
    </a:ext>
  </a:extLst>
</a:theme>
</file>

<file path=ppt/theme/theme3.xml><?xml version="1.0" encoding="utf-8"?>
<a:theme xmlns:a="http://schemas.openxmlformats.org/drawingml/2006/main" name="Elternabend">
  <a:themeElements>
    <a:clrScheme name="Office-Design">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Desig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Design">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Benutzerdefiniertes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blank</Template>
  <TotalTime>0</TotalTime>
  <Words>5042</Words>
  <Application>Microsoft Office PowerPoint</Application>
  <PresentationFormat>Breitbild</PresentationFormat>
  <Paragraphs>757</Paragraphs>
  <Slides>50</Slides>
  <Notes>42</Notes>
  <HiddenSlides>4</HiddenSlides>
  <MMClips>0</MMClips>
  <ScaleCrop>false</ScaleCrop>
  <HeadingPairs>
    <vt:vector size="6" baseType="variant">
      <vt:variant>
        <vt:lpstr>Verwendete Schriftarten</vt:lpstr>
      </vt:variant>
      <vt:variant>
        <vt:i4>9</vt:i4>
      </vt:variant>
      <vt:variant>
        <vt:lpstr>Design</vt:lpstr>
      </vt:variant>
      <vt:variant>
        <vt:i4>4</vt:i4>
      </vt:variant>
      <vt:variant>
        <vt:lpstr>Folientitel</vt:lpstr>
      </vt:variant>
      <vt:variant>
        <vt:i4>50</vt:i4>
      </vt:variant>
    </vt:vector>
  </HeadingPairs>
  <TitlesOfParts>
    <vt:vector size="63" baseType="lpstr">
      <vt:lpstr>ＭＳ Ｐゴシック</vt:lpstr>
      <vt:lpstr>Arial</vt:lpstr>
      <vt:lpstr>Calibri</vt:lpstr>
      <vt:lpstr>Calibri Light</vt:lpstr>
      <vt:lpstr>HelveticaNeueLT Std Med</vt:lpstr>
      <vt:lpstr>Marcel</vt:lpstr>
      <vt:lpstr>Symbol</vt:lpstr>
      <vt:lpstr>Times New Roman</vt:lpstr>
      <vt:lpstr>Wingdings</vt:lpstr>
      <vt:lpstr>Benutzerdefiniertes Design</vt:lpstr>
      <vt:lpstr>1_Benutzerdefiniertes Design</vt:lpstr>
      <vt:lpstr>Elternabend</vt:lpstr>
      <vt:lpstr>2_Benutzerdefiniertes Design</vt:lpstr>
      <vt:lpstr>Herzlich willkommen </vt:lpstr>
      <vt:lpstr>Unsere Themen heute</vt:lpstr>
      <vt:lpstr>Kopfkino</vt:lpstr>
      <vt:lpstr>Berufswahl als Familienprojekt</vt:lpstr>
      <vt:lpstr>Berufswahlfahrplan</vt:lpstr>
      <vt:lpstr>Berufswahl-Zeitplan</vt:lpstr>
      <vt:lpstr>Erklärvideo: Bildungssystem</vt:lpstr>
      <vt:lpstr>Vielfältige Bildungswege</vt:lpstr>
      <vt:lpstr>BM – Ausrichtungen </vt:lpstr>
      <vt:lpstr>Vom EBA zum EFZ </vt:lpstr>
      <vt:lpstr>Weiter in die Schule</vt:lpstr>
      <vt:lpstr>Berufsfelder</vt:lpstr>
      <vt:lpstr>Erste Einblicke in die Berufswelt</vt:lpstr>
      <vt:lpstr>Berufsmessen</vt:lpstr>
      <vt:lpstr>Wichtige Adressen</vt:lpstr>
      <vt:lpstr>Lehrstellensuche</vt:lpstr>
      <vt:lpstr>Freie Lehrstellen</vt:lpstr>
      <vt:lpstr>Abgeschlossene Lehrverträge 2025 im Kanton Bern </vt:lpstr>
      <vt:lpstr>Lehrstellensuche: Alternativen</vt:lpstr>
      <vt:lpstr>Unterstützung bei der Berufswahl</vt:lpstr>
      <vt:lpstr>Angebote BIZ</vt:lpstr>
      <vt:lpstr>Wann ist eine Beratung sinnvoll?</vt:lpstr>
      <vt:lpstr>BIZlinks </vt:lpstr>
      <vt:lpstr>Merkblätter BIZ </vt:lpstr>
      <vt:lpstr>PowerPoint-Präsentation</vt:lpstr>
      <vt:lpstr>Fragen?</vt:lpstr>
      <vt:lpstr>PowerPoint-Präsentation</vt:lpstr>
      <vt:lpstr>Ziele des Informationsabends</vt:lpstr>
      <vt:lpstr>Grundlagen</vt:lpstr>
      <vt:lpstr>Grundlagen</vt:lpstr>
      <vt:lpstr>Grundsätzliches zum Empfehlungsverfahren</vt:lpstr>
      <vt:lpstr>Anmeldung zum Empfehlungsverfahren</vt:lpstr>
      <vt:lpstr>Ablauf</vt:lpstr>
      <vt:lpstr>Beurteilungsphase</vt:lpstr>
      <vt:lpstr>Weiterführung des Empfehlungsverfahrens</vt:lpstr>
      <vt:lpstr>Ablauf</vt:lpstr>
      <vt:lpstr>Aufnahmeprüfung GYM1</vt:lpstr>
      <vt:lpstr>Ablauf</vt:lpstr>
      <vt:lpstr>Kriterien zur Aufnahme an ein Gymnasium </vt:lpstr>
      <vt:lpstr>Kriterien zur Aufnahme an ein Gymnasium </vt:lpstr>
      <vt:lpstr>Kriterien zur Aufnahme an ein Gymnasium </vt:lpstr>
      <vt:lpstr>PowerPoint-Präsentation</vt:lpstr>
      <vt:lpstr>PowerPoint-Präsentation</vt:lpstr>
      <vt:lpstr>PowerPoint-Präsentation</vt:lpstr>
      <vt:lpstr>PowerPoint-Präsentation</vt:lpstr>
      <vt:lpstr>Alternativen zu einem Wechsel an ein Gymnasium nach der 8. Klasse</vt:lpstr>
      <vt:lpstr>PowerPoint-Präsentation</vt:lpstr>
      <vt:lpstr>Ziele des Elternabends erreicht?</vt:lpstr>
      <vt:lpstr>Ihre Fragen zum  Aufnahmeverfahren?</vt:lpstr>
      <vt:lpstr>Danke für Ihren Besuch!</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Streit Eva, BKD-MBA-BSLB-BIZ-BEM-BIZ-BERN</dc:creator>
  <dc:description>V02-2022-06-13</dc:description>
  <cp:lastModifiedBy>Pürro Roland, BSS SKB</cp:lastModifiedBy>
  <cp:revision>5</cp:revision>
  <cp:lastPrinted>2018-09-06T06:44:02Z</cp:lastPrinted>
  <dcterms:created xsi:type="dcterms:W3CDTF">2026-07-29T11:13:41Z</dcterms:created>
  <dcterms:modified xsi:type="dcterms:W3CDTF">2026-08-27T14:03:22Z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74fdd986-87d9-48c6-acda-407b1ab5fef0_Enabled">
    <vt:lpwstr>true</vt:lpwstr>
  </property>
  <property fmtid="{D5CDD505-2E9C-101B-9397-08002B2CF9AE}" pid="3" name="MSIP_Label_74fdd986-87d9-48c6-acda-407b1ab5fef0_SetDate">
    <vt:lpwstr>2026-07-29T11:15:33Z</vt:lpwstr>
  </property>
  <property fmtid="{D5CDD505-2E9C-101B-9397-08002B2CF9AE}" pid="4" name="MSIP_Label_74fdd986-87d9-48c6-acda-407b1ab5fef0_Method">
    <vt:lpwstr>Standard</vt:lpwstr>
  </property>
  <property fmtid="{D5CDD505-2E9C-101B-9397-08002B2CF9AE}" pid="5" name="MSIP_Label_74fdd986-87d9-48c6-acda-407b1ab5fef0_Name">
    <vt:lpwstr>NICHT KLASSIFIZIERT</vt:lpwstr>
  </property>
  <property fmtid="{D5CDD505-2E9C-101B-9397-08002B2CF9AE}" pid="6" name="MSIP_Label_74fdd986-87d9-48c6-acda-407b1ab5fef0_SiteId">
    <vt:lpwstr>cb96f99a-a111-42d7-9f65-e111197ba4bb</vt:lpwstr>
  </property>
  <property fmtid="{D5CDD505-2E9C-101B-9397-08002B2CF9AE}" pid="7" name="MSIP_Label_74fdd986-87d9-48c6-acda-407b1ab5fef0_ActionId">
    <vt:lpwstr>594bb71a-b559-4d17-8051-b03ee3a04bbb</vt:lpwstr>
  </property>
  <property fmtid="{D5CDD505-2E9C-101B-9397-08002B2CF9AE}" pid="8" name="MSIP_Label_74fdd986-87d9-48c6-acda-407b1ab5fef0_ContentBits">
    <vt:lpwstr>0</vt:lpwstr>
  </property>
  <property fmtid="{D5CDD505-2E9C-101B-9397-08002B2CF9AE}" pid="9" name="MSIP_Label_74fdd986-87d9-48c6-acda-407b1ab5fef0_Tag">
    <vt:lpwstr>10, 3, 0, 1</vt:lpwstr>
  </property>
</Properties>
</file>